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ink/ink5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7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4"/>
  </p:notesMasterIdLst>
  <p:handoutMasterIdLst>
    <p:handoutMasterId r:id="rId65"/>
  </p:handoutMasterIdLst>
  <p:sldIdLst>
    <p:sldId id="268" r:id="rId10"/>
    <p:sldId id="459" r:id="rId11"/>
    <p:sldId id="460" r:id="rId12"/>
    <p:sldId id="773" r:id="rId13"/>
    <p:sldId id="786" r:id="rId14"/>
    <p:sldId id="785" r:id="rId15"/>
    <p:sldId id="787" r:id="rId16"/>
    <p:sldId id="788" r:id="rId17"/>
    <p:sldId id="774" r:id="rId18"/>
    <p:sldId id="775" r:id="rId19"/>
    <p:sldId id="776" r:id="rId20"/>
    <p:sldId id="778" r:id="rId21"/>
    <p:sldId id="789" r:id="rId22"/>
    <p:sldId id="779" r:id="rId23"/>
    <p:sldId id="675" r:id="rId24"/>
    <p:sldId id="781" r:id="rId25"/>
    <p:sldId id="738" r:id="rId26"/>
    <p:sldId id="729" r:id="rId27"/>
    <p:sldId id="739" r:id="rId28"/>
    <p:sldId id="736" r:id="rId29"/>
    <p:sldId id="734" r:id="rId30"/>
    <p:sldId id="735" r:id="rId31"/>
    <p:sldId id="737" r:id="rId32"/>
    <p:sldId id="722" r:id="rId33"/>
    <p:sldId id="770" r:id="rId34"/>
    <p:sldId id="769" r:id="rId35"/>
    <p:sldId id="723" r:id="rId36"/>
    <p:sldId id="765" r:id="rId37"/>
    <p:sldId id="743" r:id="rId38"/>
    <p:sldId id="744" r:id="rId39"/>
    <p:sldId id="741" r:id="rId40"/>
    <p:sldId id="745" r:id="rId41"/>
    <p:sldId id="742" r:id="rId42"/>
    <p:sldId id="749" r:id="rId43"/>
    <p:sldId id="750" r:id="rId44"/>
    <p:sldId id="746" r:id="rId45"/>
    <p:sldId id="748" r:id="rId46"/>
    <p:sldId id="790" r:id="rId47"/>
    <p:sldId id="791" r:id="rId48"/>
    <p:sldId id="780" r:id="rId49"/>
    <p:sldId id="782" r:id="rId50"/>
    <p:sldId id="771" r:id="rId51"/>
    <p:sldId id="751" r:id="rId52"/>
    <p:sldId id="731" r:id="rId53"/>
    <p:sldId id="732" r:id="rId54"/>
    <p:sldId id="760" r:id="rId55"/>
    <p:sldId id="761" r:id="rId56"/>
    <p:sldId id="766" r:id="rId57"/>
    <p:sldId id="768" r:id="rId58"/>
    <p:sldId id="767" r:id="rId59"/>
    <p:sldId id="718" r:id="rId60"/>
    <p:sldId id="720" r:id="rId61"/>
    <p:sldId id="792" r:id="rId62"/>
    <p:sldId id="67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73"/>
            <p14:sldId id="786"/>
            <p14:sldId id="785"/>
            <p14:sldId id="787"/>
            <p14:sldId id="788"/>
            <p14:sldId id="774"/>
            <p14:sldId id="775"/>
            <p14:sldId id="776"/>
            <p14:sldId id="778"/>
            <p14:sldId id="789"/>
            <p14:sldId id="779"/>
            <p14:sldId id="675"/>
            <p14:sldId id="781"/>
            <p14:sldId id="738"/>
            <p14:sldId id="729"/>
            <p14:sldId id="739"/>
            <p14:sldId id="736"/>
            <p14:sldId id="734"/>
            <p14:sldId id="735"/>
            <p14:sldId id="737"/>
            <p14:sldId id="722"/>
            <p14:sldId id="770"/>
            <p14:sldId id="769"/>
            <p14:sldId id="723"/>
            <p14:sldId id="765"/>
            <p14:sldId id="743"/>
            <p14:sldId id="744"/>
            <p14:sldId id="741"/>
            <p14:sldId id="745"/>
            <p14:sldId id="742"/>
            <p14:sldId id="749"/>
            <p14:sldId id="750"/>
            <p14:sldId id="746"/>
            <p14:sldId id="748"/>
            <p14:sldId id="790"/>
            <p14:sldId id="791"/>
            <p14:sldId id="780"/>
            <p14:sldId id="782"/>
            <p14:sldId id="771"/>
            <p14:sldId id="751"/>
            <p14:sldId id="731"/>
            <p14:sldId id="732"/>
            <p14:sldId id="760"/>
            <p14:sldId id="761"/>
            <p14:sldId id="766"/>
            <p14:sldId id="768"/>
            <p14:sldId id="767"/>
            <p14:sldId id="718"/>
            <p14:sldId id="720"/>
            <p14:sldId id="79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C2C79-C078-4B82-80F9-D024971C62D9}" v="9" dt="2018-10-21T22:08:48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8" autoAdjust="0"/>
    <p:restoredTop sz="91439" autoAdjust="0"/>
  </p:normalViewPr>
  <p:slideViewPr>
    <p:cSldViewPr snapToGrid="0">
      <p:cViewPr varScale="1">
        <p:scale>
          <a:sx n="83" d="100"/>
          <a:sy n="83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煜 张" userId="259169ca84d8f5dc" providerId="LiveId" clId="{AB4C2C79-C078-4B82-80F9-D024971C62D9}"/>
    <pc:docChg chg="modSld sldOrd">
      <pc:chgData name="子煜 张" userId="259169ca84d8f5dc" providerId="LiveId" clId="{AB4C2C79-C078-4B82-80F9-D024971C62D9}" dt="2018-10-21T22:08:48.591" v="14"/>
      <pc:docMkLst>
        <pc:docMk/>
      </pc:docMkLst>
      <pc:sldChg chg="addSp delSp">
        <pc:chgData name="子煜 张" userId="259169ca84d8f5dc" providerId="LiveId" clId="{AB4C2C79-C078-4B82-80F9-D024971C62D9}" dt="2018-10-21T22:08:48.591" v="14"/>
        <pc:sldMkLst>
          <pc:docMk/>
          <pc:sldMk cId="988791336" sldId="268"/>
        </pc:sldMkLst>
        <pc:inkChg chg="add del">
          <ac:chgData name="子煜 张" userId="259169ca84d8f5dc" providerId="LiveId" clId="{AB4C2C79-C078-4B82-80F9-D024971C62D9}" dt="2018-10-21T22:08:44.105" v="10"/>
          <ac:inkMkLst>
            <pc:docMk/>
            <pc:sldMk cId="988791336" sldId="268"/>
            <ac:inkMk id="5" creationId="{4E49F70B-F5CA-4496-9807-5534C180269F}"/>
          </ac:inkMkLst>
        </pc:inkChg>
        <pc:inkChg chg="add del">
          <ac:chgData name="子煜 张" userId="259169ca84d8f5dc" providerId="LiveId" clId="{AB4C2C79-C078-4B82-80F9-D024971C62D9}" dt="2018-10-21T22:07:33.947" v="6"/>
          <ac:inkMkLst>
            <pc:docMk/>
            <pc:sldMk cId="988791336" sldId="268"/>
            <ac:inkMk id="6" creationId="{D93FB01C-D818-4552-BBFE-2D96E9C0A075}"/>
          </ac:inkMkLst>
        </pc:inkChg>
        <pc:inkChg chg="add del">
          <ac:chgData name="子煜 张" userId="259169ca84d8f5dc" providerId="LiveId" clId="{AB4C2C79-C078-4B82-80F9-D024971C62D9}" dt="2018-10-21T22:07:33.947" v="6"/>
          <ac:inkMkLst>
            <pc:docMk/>
            <pc:sldMk cId="988791336" sldId="268"/>
            <ac:inkMk id="7" creationId="{182BA45E-D7CC-42D4-82C6-5054EB09A16A}"/>
          </ac:inkMkLst>
        </pc:inkChg>
        <pc:inkChg chg="add del">
          <ac:chgData name="子煜 张" userId="259169ca84d8f5dc" providerId="LiveId" clId="{AB4C2C79-C078-4B82-80F9-D024971C62D9}" dt="2018-10-21T22:08:44.105" v="12"/>
          <ac:inkMkLst>
            <pc:docMk/>
            <pc:sldMk cId="988791336" sldId="268"/>
            <ac:inkMk id="8" creationId="{789264E3-BF85-4717-858A-5C72D0FABC65}"/>
          </ac:inkMkLst>
        </pc:inkChg>
        <pc:inkChg chg="add del">
          <ac:chgData name="子煜 张" userId="259169ca84d8f5dc" providerId="LiveId" clId="{AB4C2C79-C078-4B82-80F9-D024971C62D9}" dt="2018-10-21T22:08:44.105" v="9"/>
          <ac:inkMkLst>
            <pc:docMk/>
            <pc:sldMk cId="988791336" sldId="268"/>
            <ac:inkMk id="9" creationId="{7C2085C8-0371-4B2E-9621-E8C92BE17CE3}"/>
          </ac:inkMkLst>
        </pc:inkChg>
        <pc:inkChg chg="add del">
          <ac:chgData name="子煜 张" userId="259169ca84d8f5dc" providerId="LiveId" clId="{AB4C2C79-C078-4B82-80F9-D024971C62D9}" dt="2018-10-21T22:08:44.105" v="11"/>
          <ac:inkMkLst>
            <pc:docMk/>
            <pc:sldMk cId="988791336" sldId="268"/>
            <ac:inkMk id="10" creationId="{183CCFAB-88D9-40EC-AF4E-44CF8D052C91}"/>
          </ac:inkMkLst>
        </pc:inkChg>
        <pc:inkChg chg="add del">
          <ac:chgData name="子煜 张" userId="259169ca84d8f5dc" providerId="LiveId" clId="{AB4C2C79-C078-4B82-80F9-D024971C62D9}" dt="2018-10-21T22:08:48.591" v="14"/>
          <ac:inkMkLst>
            <pc:docMk/>
            <pc:sldMk cId="988791336" sldId="268"/>
            <ac:inkMk id="11" creationId="{A94F4FB1-1A65-4F3B-825A-586457500BFE}"/>
          </ac:inkMkLst>
        </pc:inkChg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396781331" sldId="720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396781331" sldId="720"/>
            <ac:inkMk id="5" creationId="{76FBB0EB-D655-4B89-BB12-D9F01D1124FF}"/>
          </ac:inkMkLst>
        </pc:inkChg>
      </pc:sldChg>
      <pc:sldChg chg="ord">
        <pc:chgData name="子煜 张" userId="259169ca84d8f5dc" providerId="LiveId" clId="{AB4C2C79-C078-4B82-80F9-D024971C62D9}" dt="2018-10-20T17:43:46.148" v="2"/>
        <pc:sldMkLst>
          <pc:docMk/>
          <pc:sldMk cId="3485578545" sldId="749"/>
        </pc:sldMkLst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172487395" sldId="774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172487395" sldId="774"/>
            <ac:inkMk id="10" creationId="{AF5FC6DE-990C-405F-817E-9E0A2107A143}"/>
          </ac:inkMkLst>
        </pc:inkChg>
      </pc:sldChg>
      <pc:sldChg chg="addSp ord">
        <pc:chgData name="子煜 张" userId="259169ca84d8f5dc" providerId="LiveId" clId="{AB4C2C79-C078-4B82-80F9-D024971C62D9}" dt="2018-10-20T17:43:29.371" v="1"/>
        <pc:sldMkLst>
          <pc:docMk/>
          <pc:sldMk cId="903825685" sldId="775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903825685" sldId="775"/>
            <ac:inkMk id="7" creationId="{517C9E88-922F-461E-BE08-25063552E66B}"/>
          </ac:inkMkLst>
        </pc:inkChg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1013359108" sldId="776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1013359108" sldId="776"/>
            <ac:inkMk id="9" creationId="{2B7082FF-1F34-4DC1-AA49-DD4354D396BA}"/>
          </ac:inkMkLst>
        </pc:inkChg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1224127728" sldId="778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1224127728" sldId="778"/>
            <ac:inkMk id="8" creationId="{CE5114D2-6CFC-4A36-8553-B9ADB395DCA4}"/>
          </ac:inkMkLst>
        </pc:inkChg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140748537" sldId="782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140748537" sldId="782"/>
            <ac:inkMk id="2" creationId="{F1F7D624-D868-4E60-A6B9-F41D96D70C44}"/>
          </ac:inkMkLst>
        </pc:inkChg>
      </pc:sldChg>
      <pc:sldChg chg="addSp">
        <pc:chgData name="子煜 张" userId="259169ca84d8f5dc" providerId="LiveId" clId="{AB4C2C79-C078-4B82-80F9-D024971C62D9}" dt="2018-10-18T23:25:00.140" v="0"/>
        <pc:sldMkLst>
          <pc:docMk/>
          <pc:sldMk cId="814787844" sldId="791"/>
        </pc:sldMkLst>
        <pc:inkChg chg="add">
          <ac:chgData name="子煜 张" userId="259169ca84d8f5dc" providerId="LiveId" clId="{AB4C2C79-C078-4B82-80F9-D024971C62D9}" dt="2018-10-18T23:25:00.140" v="0"/>
          <ac:inkMkLst>
            <pc:docMk/>
            <pc:sldMk cId="814787844" sldId="791"/>
            <ac:inkMk id="2" creationId="{419A2DB6-89A5-4DB0-A3F7-22B7EB20F303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715BA-D379-8E4C-A61F-A34EFE0ED966}" type="doc">
      <dgm:prSet loTypeId="urn:microsoft.com/office/officeart/2005/8/layout/orgChart1" loCatId="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D1878D-3D16-1243-AD0D-B3E2CB6A36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Program</a:t>
          </a:r>
        </a:p>
      </dgm:t>
    </dgm:pt>
    <dgm:pt modelId="{E5AA606E-4C50-3C46-A019-03D51F5652C3}" type="parTrans" cxnId="{78920632-4C6C-7F4E-8C77-D2AC5FCCDF6C}">
      <dgm:prSet/>
      <dgm:spPr/>
      <dgm:t>
        <a:bodyPr/>
        <a:lstStyle/>
        <a:p>
          <a:endParaRPr lang="en-US"/>
        </a:p>
      </dgm:t>
    </dgm:pt>
    <dgm:pt modelId="{1A681912-E807-4443-9B2A-28EBAB0D86A5}" type="sibTrans" cxnId="{78920632-4C6C-7F4E-8C77-D2AC5FCCDF6C}">
      <dgm:prSet/>
      <dgm:spPr/>
      <dgm:t>
        <a:bodyPr/>
        <a:lstStyle/>
        <a:p>
          <a:endParaRPr lang="en-US"/>
        </a:p>
      </dgm:t>
    </dgm:pt>
    <dgm:pt modelId="{750DB341-DEBA-B942-A1E7-FD93EAB0547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EA59618C-31A0-064F-9115-280C88FEF487}" type="parTrans" cxnId="{2B9F1AF2-A50B-954C-9E15-1921512BF5FF}">
      <dgm:prSet/>
      <dgm:spPr/>
      <dgm:t>
        <a:bodyPr/>
        <a:lstStyle/>
        <a:p>
          <a:endParaRPr lang="en-US"/>
        </a:p>
      </dgm:t>
    </dgm:pt>
    <dgm:pt modelId="{01698639-8EC7-4945-91AB-D38F4387D1D3}" type="sibTrans" cxnId="{2B9F1AF2-A50B-954C-9E15-1921512BF5FF}">
      <dgm:prSet/>
      <dgm:spPr/>
      <dgm:t>
        <a:bodyPr/>
        <a:lstStyle/>
        <a:p>
          <a:endParaRPr lang="en-US"/>
        </a:p>
      </dgm:t>
    </dgm:pt>
    <dgm:pt modelId="{380C3273-BF5F-4748-9536-30115924272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3480C595-3187-BA4B-9AFB-CCE07673A624}" type="parTrans" cxnId="{4AD1B85C-B7DD-7645-9B3F-D6EDEFFB94C6}">
      <dgm:prSet/>
      <dgm:spPr/>
      <dgm:t>
        <a:bodyPr/>
        <a:lstStyle/>
        <a:p>
          <a:endParaRPr lang="en-US"/>
        </a:p>
      </dgm:t>
    </dgm:pt>
    <dgm:pt modelId="{008B54EB-D59C-AB47-A754-386398DDFC1B}" type="sibTrans" cxnId="{4AD1B85C-B7DD-7645-9B3F-D6EDEFFB94C6}">
      <dgm:prSet/>
      <dgm:spPr/>
      <dgm:t>
        <a:bodyPr/>
        <a:lstStyle/>
        <a:p>
          <a:endParaRPr lang="en-US"/>
        </a:p>
      </dgm:t>
    </dgm:pt>
    <dgm:pt modelId="{C3998CDB-EC4F-9547-A1FF-7645610754E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15B18AA8-1C14-7C46-9669-B957DD88821B}" type="parTrans" cxnId="{E79E8212-CEE0-EA4E-AD4A-460376146549}">
      <dgm:prSet/>
      <dgm:spPr/>
      <dgm:t>
        <a:bodyPr/>
        <a:lstStyle/>
        <a:p>
          <a:endParaRPr lang="en-US"/>
        </a:p>
      </dgm:t>
    </dgm:pt>
    <dgm:pt modelId="{C884CCA9-A091-0248-B149-FA2443B1D83E}" type="sibTrans" cxnId="{E79E8212-CEE0-EA4E-AD4A-460376146549}">
      <dgm:prSet/>
      <dgm:spPr/>
      <dgm:t>
        <a:bodyPr/>
        <a:lstStyle/>
        <a:p>
          <a:endParaRPr lang="en-US"/>
        </a:p>
      </dgm:t>
    </dgm:pt>
    <dgm:pt modelId="{BE8F79A2-FA11-A746-9647-4A732FD1A14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B0C83E1C-A82B-0640-86FF-2CE4E0639053}" type="parTrans" cxnId="{FE4F69C4-1B74-0F42-82CB-ACA24DB138BC}">
      <dgm:prSet/>
      <dgm:spPr/>
      <dgm:t>
        <a:bodyPr/>
        <a:lstStyle/>
        <a:p>
          <a:endParaRPr lang="en-US"/>
        </a:p>
      </dgm:t>
    </dgm:pt>
    <dgm:pt modelId="{4BE5279C-97EA-FE4F-B195-3146235FFCF6}" type="sibTrans" cxnId="{FE4F69C4-1B74-0F42-82CB-ACA24DB138BC}">
      <dgm:prSet/>
      <dgm:spPr/>
      <dgm:t>
        <a:bodyPr/>
        <a:lstStyle/>
        <a:p>
          <a:endParaRPr lang="en-US"/>
        </a:p>
      </dgm:t>
    </dgm:pt>
    <dgm:pt modelId="{E8DD818D-AA54-6242-9474-7FC83CF52C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2667585A-6951-564D-A681-DF9E5D24FDE7}" type="parTrans" cxnId="{B66E8FC9-6B9C-BE45-9FA8-4091E95523FB}">
      <dgm:prSet/>
      <dgm:spPr/>
      <dgm:t>
        <a:bodyPr/>
        <a:lstStyle/>
        <a:p>
          <a:endParaRPr lang="en-US"/>
        </a:p>
      </dgm:t>
    </dgm:pt>
    <dgm:pt modelId="{7F29A380-1237-AF46-B190-AB147946AE6A}" type="sibTrans" cxnId="{B66E8FC9-6B9C-BE45-9FA8-4091E95523FB}">
      <dgm:prSet/>
      <dgm:spPr/>
      <dgm:t>
        <a:bodyPr/>
        <a:lstStyle/>
        <a:p>
          <a:endParaRPr lang="en-US"/>
        </a:p>
      </dgm:t>
    </dgm:pt>
    <dgm:pt modelId="{67067642-5F4A-D24D-AC18-C5CE02F25DB3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FA67043A-8993-1C43-AE46-500B3671AF47}" type="parTrans" cxnId="{488598D4-224A-AC49-A39F-4AFDC8D83146}">
      <dgm:prSet/>
      <dgm:spPr/>
      <dgm:t>
        <a:bodyPr/>
        <a:lstStyle/>
        <a:p>
          <a:endParaRPr lang="en-US"/>
        </a:p>
      </dgm:t>
    </dgm:pt>
    <dgm:pt modelId="{2F05F128-BADC-2B41-8D9E-4F9DEFBF7A55}" type="sibTrans" cxnId="{488598D4-224A-AC49-A39F-4AFDC8D83146}">
      <dgm:prSet/>
      <dgm:spPr/>
      <dgm:t>
        <a:bodyPr/>
        <a:lstStyle/>
        <a:p>
          <a:endParaRPr lang="en-US"/>
        </a:p>
      </dgm:t>
    </dgm:pt>
    <dgm:pt modelId="{3F42DF67-7E5B-3B4A-9CAE-CDA4FECC67E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B7EA2008-86E5-CA40-A247-9BCAC0B283AC}" type="parTrans" cxnId="{288C31C3-A197-CF45-A1F2-9BD40B9B611A}">
      <dgm:prSet/>
      <dgm:spPr/>
      <dgm:t>
        <a:bodyPr/>
        <a:lstStyle/>
        <a:p>
          <a:endParaRPr lang="en-US"/>
        </a:p>
      </dgm:t>
    </dgm:pt>
    <dgm:pt modelId="{DEDF5EBD-AB48-814E-B44E-FAF318798182}" type="sibTrans" cxnId="{288C31C3-A197-CF45-A1F2-9BD40B9B611A}">
      <dgm:prSet/>
      <dgm:spPr/>
      <dgm:t>
        <a:bodyPr/>
        <a:lstStyle/>
        <a:p>
          <a:endParaRPr lang="en-US"/>
        </a:p>
      </dgm:t>
    </dgm:pt>
    <dgm:pt modelId="{CAE7FFC3-5138-F048-95A5-58D98F7E78B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0D690D0E-393D-E04B-9857-40E538B2D0A7}" type="parTrans" cxnId="{5AC7B765-4C82-5B4B-8AEF-B2C4769AE070}">
      <dgm:prSet/>
      <dgm:spPr/>
      <dgm:t>
        <a:bodyPr/>
        <a:lstStyle/>
        <a:p>
          <a:endParaRPr lang="en-US"/>
        </a:p>
      </dgm:t>
    </dgm:pt>
    <dgm:pt modelId="{B1B883FD-1CD2-0E40-AE72-B2EE4D858EDB}" type="sibTrans" cxnId="{5AC7B765-4C82-5B4B-8AEF-B2C4769AE070}">
      <dgm:prSet/>
      <dgm:spPr/>
      <dgm:t>
        <a:bodyPr/>
        <a:lstStyle/>
        <a:p>
          <a:endParaRPr lang="en-US"/>
        </a:p>
      </dgm:t>
    </dgm:pt>
    <dgm:pt modelId="{5CEC50FF-AFC0-F743-B198-164EDD77BBA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68C2F053-B04D-8649-A002-CBDE793ABD76}" type="parTrans" cxnId="{DE16B4E3-ED3E-B148-8662-82AAD310F837}">
      <dgm:prSet/>
      <dgm:spPr/>
      <dgm:t>
        <a:bodyPr/>
        <a:lstStyle/>
        <a:p>
          <a:endParaRPr lang="en-US"/>
        </a:p>
      </dgm:t>
    </dgm:pt>
    <dgm:pt modelId="{47356B8D-DAB3-494B-BFCF-196F374382F9}" type="sibTrans" cxnId="{DE16B4E3-ED3E-B148-8662-82AAD310F837}">
      <dgm:prSet/>
      <dgm:spPr/>
      <dgm:t>
        <a:bodyPr/>
        <a:lstStyle/>
        <a:p>
          <a:endParaRPr lang="en-US"/>
        </a:p>
      </dgm:t>
    </dgm:pt>
    <dgm:pt modelId="{0E542184-68EE-4F4B-B9FC-B29A4D01B60A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2547B30F-9988-F741-9938-CB2AACFE6FE6}" type="parTrans" cxnId="{E04BD8D6-9B81-DB46-9D9C-4F787FD9C7A8}">
      <dgm:prSet/>
      <dgm:spPr/>
      <dgm:t>
        <a:bodyPr/>
        <a:lstStyle/>
        <a:p>
          <a:endParaRPr lang="en-US"/>
        </a:p>
      </dgm:t>
    </dgm:pt>
    <dgm:pt modelId="{0D418A71-3791-CA43-BF94-94C7583DEB3B}" type="sibTrans" cxnId="{E04BD8D6-9B81-DB46-9D9C-4F787FD9C7A8}">
      <dgm:prSet/>
      <dgm:spPr/>
      <dgm:t>
        <a:bodyPr/>
        <a:lstStyle/>
        <a:p>
          <a:endParaRPr lang="en-US"/>
        </a:p>
      </dgm:t>
    </dgm:pt>
    <dgm:pt modelId="{DF3C154E-8DA0-FA4C-84A4-19D4299C3FA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DEEB2DC2-AD4D-FF4B-A67C-8B4449712007}" type="parTrans" cxnId="{A005B40C-6F4B-4E4A-8743-BBC0957CBE6C}">
      <dgm:prSet/>
      <dgm:spPr/>
      <dgm:t>
        <a:bodyPr/>
        <a:lstStyle/>
        <a:p>
          <a:endParaRPr lang="en-US"/>
        </a:p>
      </dgm:t>
    </dgm:pt>
    <dgm:pt modelId="{16A3C132-BBD0-4D4D-9E05-F4268BDED327}" type="sibTrans" cxnId="{A005B40C-6F4B-4E4A-8743-BBC0957CBE6C}">
      <dgm:prSet/>
      <dgm:spPr/>
      <dgm:t>
        <a:bodyPr/>
        <a:lstStyle/>
        <a:p>
          <a:endParaRPr lang="en-US"/>
        </a:p>
      </dgm:t>
    </dgm:pt>
    <dgm:pt modelId="{0057F40F-2EAE-2C4E-A8EF-E65222F41DE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D8ECC91A-A2CE-5549-B380-B8848BC09F19}" type="parTrans" cxnId="{047376D2-B581-7D40-8B1B-34DB2DBF4DB9}">
      <dgm:prSet/>
      <dgm:spPr/>
      <dgm:t>
        <a:bodyPr/>
        <a:lstStyle/>
        <a:p>
          <a:endParaRPr lang="en-US"/>
        </a:p>
      </dgm:t>
    </dgm:pt>
    <dgm:pt modelId="{DBC7BACF-3741-7D40-90DB-CBE391D6A6E4}" type="sibTrans" cxnId="{047376D2-B581-7D40-8B1B-34DB2DBF4DB9}">
      <dgm:prSet/>
      <dgm:spPr/>
      <dgm:t>
        <a:bodyPr/>
        <a:lstStyle/>
        <a:p>
          <a:endParaRPr lang="en-US"/>
        </a:p>
      </dgm:t>
    </dgm:pt>
    <dgm:pt modelId="{AD1CFD20-9F46-A749-B899-EC91AC7114FE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9D217B49-FFF7-A046-8804-932553331858}" type="parTrans" cxnId="{DEE6A7E3-A425-0146-9656-135BDAB91673}">
      <dgm:prSet/>
      <dgm:spPr/>
      <dgm:t>
        <a:bodyPr/>
        <a:lstStyle/>
        <a:p>
          <a:endParaRPr lang="en-US"/>
        </a:p>
      </dgm:t>
    </dgm:pt>
    <dgm:pt modelId="{B30C219E-FA45-F942-AE46-DF1A7D510843}" type="sibTrans" cxnId="{DEE6A7E3-A425-0146-9656-135BDAB91673}">
      <dgm:prSet/>
      <dgm:spPr/>
      <dgm:t>
        <a:bodyPr/>
        <a:lstStyle/>
        <a:p>
          <a:endParaRPr lang="en-US"/>
        </a:p>
      </dgm:t>
    </dgm:pt>
    <dgm:pt modelId="{032B9F24-3EF0-364F-8FDB-F5532E53DF52}" type="pres">
      <dgm:prSet presAssocID="{938715BA-D379-8E4C-A61F-A34EFE0ED9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702C28-799B-354E-AA16-9A9564A9E0A9}" type="pres">
      <dgm:prSet presAssocID="{D8D1878D-3D16-1243-AD0D-B3E2CB6A36AD}" presName="hierRoot1" presStyleCnt="0">
        <dgm:presLayoutVars>
          <dgm:hierBranch val="init"/>
        </dgm:presLayoutVars>
      </dgm:prSet>
      <dgm:spPr/>
    </dgm:pt>
    <dgm:pt modelId="{1666D92A-FBD7-6144-AE2F-4A6EC996CA20}" type="pres">
      <dgm:prSet presAssocID="{D8D1878D-3D16-1243-AD0D-B3E2CB6A36AD}" presName="rootComposite1" presStyleCnt="0"/>
      <dgm:spPr/>
    </dgm:pt>
    <dgm:pt modelId="{ECD59C2B-71ED-A243-A876-E3CB32231567}" type="pres">
      <dgm:prSet presAssocID="{D8D1878D-3D16-1243-AD0D-B3E2CB6A36AD}" presName="rootText1" presStyleLbl="node0" presStyleIdx="0" presStyleCnt="1">
        <dgm:presLayoutVars>
          <dgm:chPref val="3"/>
        </dgm:presLayoutVars>
      </dgm:prSet>
      <dgm:spPr/>
    </dgm:pt>
    <dgm:pt modelId="{E90FA228-9867-CC48-94C4-34CF74C9D11B}" type="pres">
      <dgm:prSet presAssocID="{D8D1878D-3D16-1243-AD0D-B3E2CB6A36AD}" presName="rootConnector1" presStyleLbl="node1" presStyleIdx="0" presStyleCnt="0"/>
      <dgm:spPr/>
    </dgm:pt>
    <dgm:pt modelId="{68A8FD72-F874-5E43-8B40-609DB2173068}" type="pres">
      <dgm:prSet presAssocID="{D8D1878D-3D16-1243-AD0D-B3E2CB6A36AD}" presName="hierChild2" presStyleCnt="0"/>
      <dgm:spPr/>
    </dgm:pt>
    <dgm:pt modelId="{1BBBA5AE-126A-1A47-A78F-AE06DE86763F}" type="pres">
      <dgm:prSet presAssocID="{EA59618C-31A0-064F-9115-280C88FEF487}" presName="Name37" presStyleLbl="parChTrans1D2" presStyleIdx="0" presStyleCnt="2"/>
      <dgm:spPr/>
    </dgm:pt>
    <dgm:pt modelId="{388CD912-70FE-0145-B67E-8A53CA57C10B}" type="pres">
      <dgm:prSet presAssocID="{750DB341-DEBA-B942-A1E7-FD93EAB05478}" presName="hierRoot2" presStyleCnt="0">
        <dgm:presLayoutVars>
          <dgm:hierBranch val="init"/>
        </dgm:presLayoutVars>
      </dgm:prSet>
      <dgm:spPr/>
    </dgm:pt>
    <dgm:pt modelId="{343DB7D0-E207-D344-BB81-BDB6328E3B3A}" type="pres">
      <dgm:prSet presAssocID="{750DB341-DEBA-B942-A1E7-FD93EAB05478}" presName="rootComposite" presStyleCnt="0"/>
      <dgm:spPr/>
    </dgm:pt>
    <dgm:pt modelId="{32394431-27C6-344B-8000-C326D560C8A4}" type="pres">
      <dgm:prSet presAssocID="{750DB341-DEBA-B942-A1E7-FD93EAB05478}" presName="rootText" presStyleLbl="node2" presStyleIdx="0" presStyleCnt="2">
        <dgm:presLayoutVars>
          <dgm:chPref val="3"/>
        </dgm:presLayoutVars>
      </dgm:prSet>
      <dgm:spPr/>
    </dgm:pt>
    <dgm:pt modelId="{654F6500-C53D-7641-8590-1414D2B77AA0}" type="pres">
      <dgm:prSet presAssocID="{750DB341-DEBA-B942-A1E7-FD93EAB05478}" presName="rootConnector" presStyleLbl="node2" presStyleIdx="0" presStyleCnt="2"/>
      <dgm:spPr/>
    </dgm:pt>
    <dgm:pt modelId="{09AE2D0D-2B64-014F-B500-D56D04B4DD29}" type="pres">
      <dgm:prSet presAssocID="{750DB341-DEBA-B942-A1E7-FD93EAB05478}" presName="hierChild4" presStyleCnt="0"/>
      <dgm:spPr/>
    </dgm:pt>
    <dgm:pt modelId="{8774D6CA-DC00-C449-99F7-C00AD6451E03}" type="pres">
      <dgm:prSet presAssocID="{3480C595-3187-BA4B-9AFB-CCE07673A624}" presName="Name37" presStyleLbl="parChTrans1D3" presStyleIdx="0" presStyleCnt="3"/>
      <dgm:spPr/>
    </dgm:pt>
    <dgm:pt modelId="{B0A49B3F-C4BE-CB40-BA4B-2376545DC811}" type="pres">
      <dgm:prSet presAssocID="{380C3273-BF5F-4748-9536-301159242726}" presName="hierRoot2" presStyleCnt="0">
        <dgm:presLayoutVars>
          <dgm:hierBranch val="init"/>
        </dgm:presLayoutVars>
      </dgm:prSet>
      <dgm:spPr/>
    </dgm:pt>
    <dgm:pt modelId="{9149C933-4647-2F46-BD61-4306F3DCB33D}" type="pres">
      <dgm:prSet presAssocID="{380C3273-BF5F-4748-9536-301159242726}" presName="rootComposite" presStyleCnt="0"/>
      <dgm:spPr/>
    </dgm:pt>
    <dgm:pt modelId="{64F0D6C2-A680-8D46-A76F-5DBE4D372A49}" type="pres">
      <dgm:prSet presAssocID="{380C3273-BF5F-4748-9536-301159242726}" presName="rootText" presStyleLbl="node3" presStyleIdx="0" presStyleCnt="3">
        <dgm:presLayoutVars>
          <dgm:chPref val="3"/>
        </dgm:presLayoutVars>
      </dgm:prSet>
      <dgm:spPr/>
    </dgm:pt>
    <dgm:pt modelId="{DBF143D8-E4D5-524E-A998-D99DD45D0671}" type="pres">
      <dgm:prSet presAssocID="{380C3273-BF5F-4748-9536-301159242726}" presName="rootConnector" presStyleLbl="node3" presStyleIdx="0" presStyleCnt="3"/>
      <dgm:spPr/>
    </dgm:pt>
    <dgm:pt modelId="{D263E335-6A1E-9743-93E0-9C163B285FED}" type="pres">
      <dgm:prSet presAssocID="{380C3273-BF5F-4748-9536-301159242726}" presName="hierChild4" presStyleCnt="0"/>
      <dgm:spPr/>
    </dgm:pt>
    <dgm:pt modelId="{ED629CE1-D76C-0846-A652-3BC614A53863}" type="pres">
      <dgm:prSet presAssocID="{B0C83E1C-A82B-0640-86FF-2CE4E0639053}" presName="Name37" presStyleLbl="parChTrans1D4" presStyleIdx="0" presStyleCnt="8"/>
      <dgm:spPr/>
    </dgm:pt>
    <dgm:pt modelId="{AA901EA0-88EC-B744-9B88-4BBBAC5884B3}" type="pres">
      <dgm:prSet presAssocID="{BE8F79A2-FA11-A746-9647-4A732FD1A149}" presName="hierRoot2" presStyleCnt="0">
        <dgm:presLayoutVars>
          <dgm:hierBranch val="init"/>
        </dgm:presLayoutVars>
      </dgm:prSet>
      <dgm:spPr/>
    </dgm:pt>
    <dgm:pt modelId="{5D2EDEEB-73D9-944E-928C-02455605F335}" type="pres">
      <dgm:prSet presAssocID="{BE8F79A2-FA11-A746-9647-4A732FD1A149}" presName="rootComposite" presStyleCnt="0"/>
      <dgm:spPr/>
    </dgm:pt>
    <dgm:pt modelId="{A80FE4CB-7EFA-2B45-AB24-AB5D1DAD3D1C}" type="pres">
      <dgm:prSet presAssocID="{BE8F79A2-FA11-A746-9647-4A732FD1A149}" presName="rootText" presStyleLbl="node4" presStyleIdx="0" presStyleCnt="8">
        <dgm:presLayoutVars>
          <dgm:chPref val="3"/>
        </dgm:presLayoutVars>
      </dgm:prSet>
      <dgm:spPr/>
    </dgm:pt>
    <dgm:pt modelId="{B5D66900-C74E-0145-A6FE-FB01EA6A61C7}" type="pres">
      <dgm:prSet presAssocID="{BE8F79A2-FA11-A746-9647-4A732FD1A149}" presName="rootConnector" presStyleLbl="node4" presStyleIdx="0" presStyleCnt="8"/>
      <dgm:spPr/>
    </dgm:pt>
    <dgm:pt modelId="{44B764A2-7FFC-D349-BB82-94374080A22C}" type="pres">
      <dgm:prSet presAssocID="{BE8F79A2-FA11-A746-9647-4A732FD1A149}" presName="hierChild4" presStyleCnt="0"/>
      <dgm:spPr/>
    </dgm:pt>
    <dgm:pt modelId="{4EA6F5A3-077F-3944-AF59-44CCB5732326}" type="pres">
      <dgm:prSet presAssocID="{FA67043A-8993-1C43-AE46-500B3671AF47}" presName="Name37" presStyleLbl="parChTrans1D4" presStyleIdx="1" presStyleCnt="8"/>
      <dgm:spPr/>
    </dgm:pt>
    <dgm:pt modelId="{57F6484E-23CF-4B45-892E-D3814A03EE55}" type="pres">
      <dgm:prSet presAssocID="{67067642-5F4A-D24D-AC18-C5CE02F25DB3}" presName="hierRoot2" presStyleCnt="0">
        <dgm:presLayoutVars>
          <dgm:hierBranch val="init"/>
        </dgm:presLayoutVars>
      </dgm:prSet>
      <dgm:spPr/>
    </dgm:pt>
    <dgm:pt modelId="{BCC7B354-86DF-A84D-8F0C-D8F24420BA67}" type="pres">
      <dgm:prSet presAssocID="{67067642-5F4A-D24D-AC18-C5CE02F25DB3}" presName="rootComposite" presStyleCnt="0"/>
      <dgm:spPr/>
    </dgm:pt>
    <dgm:pt modelId="{88736524-9E8D-584C-AB70-DCA5595DD24B}" type="pres">
      <dgm:prSet presAssocID="{67067642-5F4A-D24D-AC18-C5CE02F25DB3}" presName="rootText" presStyleLbl="node4" presStyleIdx="1" presStyleCnt="8">
        <dgm:presLayoutVars>
          <dgm:chPref val="3"/>
        </dgm:presLayoutVars>
      </dgm:prSet>
      <dgm:spPr/>
    </dgm:pt>
    <dgm:pt modelId="{0E1A13DF-3C67-8A43-A343-C84C1EFF2F5E}" type="pres">
      <dgm:prSet presAssocID="{67067642-5F4A-D24D-AC18-C5CE02F25DB3}" presName="rootConnector" presStyleLbl="node4" presStyleIdx="1" presStyleCnt="8"/>
      <dgm:spPr/>
    </dgm:pt>
    <dgm:pt modelId="{A9B5474C-69CC-1044-93CE-6764E4036371}" type="pres">
      <dgm:prSet presAssocID="{67067642-5F4A-D24D-AC18-C5CE02F25DB3}" presName="hierChild4" presStyleCnt="0"/>
      <dgm:spPr/>
    </dgm:pt>
    <dgm:pt modelId="{3185AA57-0521-A14B-B804-BBF145799A8D}" type="pres">
      <dgm:prSet presAssocID="{67067642-5F4A-D24D-AC18-C5CE02F25DB3}" presName="hierChild5" presStyleCnt="0"/>
      <dgm:spPr/>
    </dgm:pt>
    <dgm:pt modelId="{079A201F-4F4C-C644-A9DF-147A7ADC5DB9}" type="pres">
      <dgm:prSet presAssocID="{B7EA2008-86E5-CA40-A247-9BCAC0B283AC}" presName="Name37" presStyleLbl="parChTrans1D4" presStyleIdx="2" presStyleCnt="8"/>
      <dgm:spPr/>
    </dgm:pt>
    <dgm:pt modelId="{38B82D56-5257-C34C-9037-2EEF2535722B}" type="pres">
      <dgm:prSet presAssocID="{3F42DF67-7E5B-3B4A-9CAE-CDA4FECC67EF}" presName="hierRoot2" presStyleCnt="0">
        <dgm:presLayoutVars>
          <dgm:hierBranch val="init"/>
        </dgm:presLayoutVars>
      </dgm:prSet>
      <dgm:spPr/>
    </dgm:pt>
    <dgm:pt modelId="{4B73A6DA-0329-4E45-9C2E-74D5D27EF244}" type="pres">
      <dgm:prSet presAssocID="{3F42DF67-7E5B-3B4A-9CAE-CDA4FECC67EF}" presName="rootComposite" presStyleCnt="0"/>
      <dgm:spPr/>
    </dgm:pt>
    <dgm:pt modelId="{8F6B01E7-7A4E-EB49-88F5-093675A91AF1}" type="pres">
      <dgm:prSet presAssocID="{3F42DF67-7E5B-3B4A-9CAE-CDA4FECC67EF}" presName="rootText" presStyleLbl="node4" presStyleIdx="2" presStyleCnt="8">
        <dgm:presLayoutVars>
          <dgm:chPref val="3"/>
        </dgm:presLayoutVars>
      </dgm:prSet>
      <dgm:spPr/>
    </dgm:pt>
    <dgm:pt modelId="{44D7FA6A-7233-8C4E-800B-F276360E0DB7}" type="pres">
      <dgm:prSet presAssocID="{3F42DF67-7E5B-3B4A-9CAE-CDA4FECC67EF}" presName="rootConnector" presStyleLbl="node4" presStyleIdx="2" presStyleCnt="8"/>
      <dgm:spPr/>
    </dgm:pt>
    <dgm:pt modelId="{2750B116-D1ED-B14D-9CFA-52BD228EB987}" type="pres">
      <dgm:prSet presAssocID="{3F42DF67-7E5B-3B4A-9CAE-CDA4FECC67EF}" presName="hierChild4" presStyleCnt="0"/>
      <dgm:spPr/>
    </dgm:pt>
    <dgm:pt modelId="{8D385C87-9691-5346-9C71-4632AD1138BE}" type="pres">
      <dgm:prSet presAssocID="{3F42DF67-7E5B-3B4A-9CAE-CDA4FECC67EF}" presName="hierChild5" presStyleCnt="0"/>
      <dgm:spPr/>
    </dgm:pt>
    <dgm:pt modelId="{8501B713-9955-BA4F-B956-1CFFC33FE595}" type="pres">
      <dgm:prSet presAssocID="{BE8F79A2-FA11-A746-9647-4A732FD1A149}" presName="hierChild5" presStyleCnt="0"/>
      <dgm:spPr/>
    </dgm:pt>
    <dgm:pt modelId="{57592A50-1442-9945-BC30-A2A71D638B62}" type="pres">
      <dgm:prSet presAssocID="{2667585A-6951-564D-A681-DF9E5D24FDE7}" presName="Name37" presStyleLbl="parChTrans1D4" presStyleIdx="3" presStyleCnt="8"/>
      <dgm:spPr/>
    </dgm:pt>
    <dgm:pt modelId="{477D0296-B016-2941-8787-85A47C4A6542}" type="pres">
      <dgm:prSet presAssocID="{E8DD818D-AA54-6242-9474-7FC83CF52CAD}" presName="hierRoot2" presStyleCnt="0">
        <dgm:presLayoutVars>
          <dgm:hierBranch val="init"/>
        </dgm:presLayoutVars>
      </dgm:prSet>
      <dgm:spPr/>
    </dgm:pt>
    <dgm:pt modelId="{8C21923D-9A1E-B043-9BE7-8E67D89F6546}" type="pres">
      <dgm:prSet presAssocID="{E8DD818D-AA54-6242-9474-7FC83CF52CAD}" presName="rootComposite" presStyleCnt="0"/>
      <dgm:spPr/>
    </dgm:pt>
    <dgm:pt modelId="{DA798CA0-329B-0E45-BA11-3BA3D71BA3AE}" type="pres">
      <dgm:prSet presAssocID="{E8DD818D-AA54-6242-9474-7FC83CF52CAD}" presName="rootText" presStyleLbl="node4" presStyleIdx="3" presStyleCnt="8">
        <dgm:presLayoutVars>
          <dgm:chPref val="3"/>
        </dgm:presLayoutVars>
      </dgm:prSet>
      <dgm:spPr/>
    </dgm:pt>
    <dgm:pt modelId="{CD8B96CF-9402-4D40-9737-B6AED338327A}" type="pres">
      <dgm:prSet presAssocID="{E8DD818D-AA54-6242-9474-7FC83CF52CAD}" presName="rootConnector" presStyleLbl="node4" presStyleIdx="3" presStyleCnt="8"/>
      <dgm:spPr/>
    </dgm:pt>
    <dgm:pt modelId="{E33302E0-9FBF-A542-B8A0-484843F38EC5}" type="pres">
      <dgm:prSet presAssocID="{E8DD818D-AA54-6242-9474-7FC83CF52CAD}" presName="hierChild4" presStyleCnt="0"/>
      <dgm:spPr/>
    </dgm:pt>
    <dgm:pt modelId="{352EF0AA-87C6-3E4A-A778-F30735C73112}" type="pres">
      <dgm:prSet presAssocID="{E8DD818D-AA54-6242-9474-7FC83CF52CAD}" presName="hierChild5" presStyleCnt="0"/>
      <dgm:spPr/>
    </dgm:pt>
    <dgm:pt modelId="{93A85B44-916E-274C-9417-7889FB0F53F6}" type="pres">
      <dgm:prSet presAssocID="{380C3273-BF5F-4748-9536-301159242726}" presName="hierChild5" presStyleCnt="0"/>
      <dgm:spPr/>
    </dgm:pt>
    <dgm:pt modelId="{377580E1-0DAC-3340-9887-5D2D535844B9}" type="pres">
      <dgm:prSet presAssocID="{9D217B49-FFF7-A046-8804-932553331858}" presName="Name37" presStyleLbl="parChTrans1D3" presStyleIdx="1" presStyleCnt="3"/>
      <dgm:spPr/>
    </dgm:pt>
    <dgm:pt modelId="{961933F7-88E8-A54E-89B8-B3E7B147B117}" type="pres">
      <dgm:prSet presAssocID="{AD1CFD20-9F46-A749-B899-EC91AC7114FE}" presName="hierRoot2" presStyleCnt="0">
        <dgm:presLayoutVars>
          <dgm:hierBranch val="init"/>
        </dgm:presLayoutVars>
      </dgm:prSet>
      <dgm:spPr/>
    </dgm:pt>
    <dgm:pt modelId="{79BD2C30-7B0F-F047-909D-B1EACC6E71A6}" type="pres">
      <dgm:prSet presAssocID="{AD1CFD20-9F46-A749-B899-EC91AC7114FE}" presName="rootComposite" presStyleCnt="0"/>
      <dgm:spPr/>
    </dgm:pt>
    <dgm:pt modelId="{6AD23024-05E1-B740-8650-72A6769B49A6}" type="pres">
      <dgm:prSet presAssocID="{AD1CFD20-9F46-A749-B899-EC91AC7114FE}" presName="rootText" presStyleLbl="node3" presStyleIdx="1" presStyleCnt="3">
        <dgm:presLayoutVars>
          <dgm:chPref val="3"/>
        </dgm:presLayoutVars>
      </dgm:prSet>
      <dgm:spPr/>
    </dgm:pt>
    <dgm:pt modelId="{D8CB5C63-D9B3-DF41-ABF4-D95A5768C324}" type="pres">
      <dgm:prSet presAssocID="{AD1CFD20-9F46-A749-B899-EC91AC7114FE}" presName="rootConnector" presStyleLbl="node3" presStyleIdx="1" presStyleCnt="3"/>
      <dgm:spPr/>
    </dgm:pt>
    <dgm:pt modelId="{B40D9F6D-3804-304A-A2A6-901A8CB5924B}" type="pres">
      <dgm:prSet presAssocID="{AD1CFD20-9F46-A749-B899-EC91AC7114FE}" presName="hierChild4" presStyleCnt="0"/>
      <dgm:spPr/>
    </dgm:pt>
    <dgm:pt modelId="{22343742-7F86-144F-92D3-AEF911C8E0A5}" type="pres">
      <dgm:prSet presAssocID="{AD1CFD20-9F46-A749-B899-EC91AC7114FE}" presName="hierChild5" presStyleCnt="0"/>
      <dgm:spPr/>
    </dgm:pt>
    <dgm:pt modelId="{041BF7BA-99F6-1B46-AC37-F87DEA817BEA}" type="pres">
      <dgm:prSet presAssocID="{750DB341-DEBA-B942-A1E7-FD93EAB05478}" presName="hierChild5" presStyleCnt="0"/>
      <dgm:spPr/>
    </dgm:pt>
    <dgm:pt modelId="{F35265C2-9C69-7F43-A5FB-E1E8868B9761}" type="pres">
      <dgm:prSet presAssocID="{15B18AA8-1C14-7C46-9669-B957DD88821B}" presName="Name37" presStyleLbl="parChTrans1D2" presStyleIdx="1" presStyleCnt="2"/>
      <dgm:spPr/>
    </dgm:pt>
    <dgm:pt modelId="{36DD0706-249C-4C40-8E24-207F30C35F73}" type="pres">
      <dgm:prSet presAssocID="{C3998CDB-EC4F-9547-A1FF-7645610754E5}" presName="hierRoot2" presStyleCnt="0">
        <dgm:presLayoutVars>
          <dgm:hierBranch val="init"/>
        </dgm:presLayoutVars>
      </dgm:prSet>
      <dgm:spPr/>
    </dgm:pt>
    <dgm:pt modelId="{D8EF17A1-B6D3-0145-A549-FFFCA6F5ED46}" type="pres">
      <dgm:prSet presAssocID="{C3998CDB-EC4F-9547-A1FF-7645610754E5}" presName="rootComposite" presStyleCnt="0"/>
      <dgm:spPr/>
    </dgm:pt>
    <dgm:pt modelId="{AA1D15C4-2A06-EB47-8A95-644D6B6BC5B0}" type="pres">
      <dgm:prSet presAssocID="{C3998CDB-EC4F-9547-A1FF-7645610754E5}" presName="rootText" presStyleLbl="node2" presStyleIdx="1" presStyleCnt="2">
        <dgm:presLayoutVars>
          <dgm:chPref val="3"/>
        </dgm:presLayoutVars>
      </dgm:prSet>
      <dgm:spPr/>
    </dgm:pt>
    <dgm:pt modelId="{0609C3C4-3F40-0C4F-8181-DEDF4FF6047B}" type="pres">
      <dgm:prSet presAssocID="{C3998CDB-EC4F-9547-A1FF-7645610754E5}" presName="rootConnector" presStyleLbl="node2" presStyleIdx="1" presStyleCnt="2"/>
      <dgm:spPr/>
    </dgm:pt>
    <dgm:pt modelId="{525733C6-1BB5-E141-A29B-3460911652B8}" type="pres">
      <dgm:prSet presAssocID="{C3998CDB-EC4F-9547-A1FF-7645610754E5}" presName="hierChild4" presStyleCnt="0"/>
      <dgm:spPr/>
    </dgm:pt>
    <dgm:pt modelId="{0E18B5E2-B79D-F74E-BBBD-0A9B6A6D9C79}" type="pres">
      <dgm:prSet presAssocID="{0D690D0E-393D-E04B-9857-40E538B2D0A7}" presName="Name37" presStyleLbl="parChTrans1D3" presStyleIdx="2" presStyleCnt="3"/>
      <dgm:spPr/>
    </dgm:pt>
    <dgm:pt modelId="{665E2E94-511A-9848-A9BB-835C9A8E8556}" type="pres">
      <dgm:prSet presAssocID="{CAE7FFC3-5138-F048-95A5-58D98F7E78B6}" presName="hierRoot2" presStyleCnt="0">
        <dgm:presLayoutVars>
          <dgm:hierBranch val="init"/>
        </dgm:presLayoutVars>
      </dgm:prSet>
      <dgm:spPr/>
    </dgm:pt>
    <dgm:pt modelId="{2C5A8305-9EC6-F84F-B3F2-48D6EE4072E3}" type="pres">
      <dgm:prSet presAssocID="{CAE7FFC3-5138-F048-95A5-58D98F7E78B6}" presName="rootComposite" presStyleCnt="0"/>
      <dgm:spPr/>
    </dgm:pt>
    <dgm:pt modelId="{90E4F2F3-CD89-A245-B770-10626F76D370}" type="pres">
      <dgm:prSet presAssocID="{CAE7FFC3-5138-F048-95A5-58D98F7E78B6}" presName="rootText" presStyleLbl="node3" presStyleIdx="2" presStyleCnt="3">
        <dgm:presLayoutVars>
          <dgm:chPref val="3"/>
        </dgm:presLayoutVars>
      </dgm:prSet>
      <dgm:spPr/>
    </dgm:pt>
    <dgm:pt modelId="{3F2249F9-8106-3443-9277-93BC87193068}" type="pres">
      <dgm:prSet presAssocID="{CAE7FFC3-5138-F048-95A5-58D98F7E78B6}" presName="rootConnector" presStyleLbl="node3" presStyleIdx="2" presStyleCnt="3"/>
      <dgm:spPr/>
    </dgm:pt>
    <dgm:pt modelId="{0C8C1DCC-B89D-CF42-BBED-A80402A4A5B0}" type="pres">
      <dgm:prSet presAssocID="{CAE7FFC3-5138-F048-95A5-58D98F7E78B6}" presName="hierChild4" presStyleCnt="0"/>
      <dgm:spPr/>
    </dgm:pt>
    <dgm:pt modelId="{7C3AD8A5-7286-8945-A18C-EB9C6BBF9B89}" type="pres">
      <dgm:prSet presAssocID="{68C2F053-B04D-8649-A002-CBDE793ABD76}" presName="Name37" presStyleLbl="parChTrans1D4" presStyleIdx="4" presStyleCnt="8"/>
      <dgm:spPr/>
    </dgm:pt>
    <dgm:pt modelId="{59FD3111-4BF2-BE4C-8DD5-45523534BAF3}" type="pres">
      <dgm:prSet presAssocID="{5CEC50FF-AFC0-F743-B198-164EDD77BBA5}" presName="hierRoot2" presStyleCnt="0">
        <dgm:presLayoutVars>
          <dgm:hierBranch val="init"/>
        </dgm:presLayoutVars>
      </dgm:prSet>
      <dgm:spPr/>
    </dgm:pt>
    <dgm:pt modelId="{1E2E3428-E491-A748-89C4-AB2AE0E13BDC}" type="pres">
      <dgm:prSet presAssocID="{5CEC50FF-AFC0-F743-B198-164EDD77BBA5}" presName="rootComposite" presStyleCnt="0"/>
      <dgm:spPr/>
    </dgm:pt>
    <dgm:pt modelId="{39C70EF1-5887-9842-90DD-657AD896F59C}" type="pres">
      <dgm:prSet presAssocID="{5CEC50FF-AFC0-F743-B198-164EDD77BBA5}" presName="rootText" presStyleLbl="node4" presStyleIdx="4" presStyleCnt="8">
        <dgm:presLayoutVars>
          <dgm:chPref val="3"/>
        </dgm:presLayoutVars>
      </dgm:prSet>
      <dgm:spPr/>
    </dgm:pt>
    <dgm:pt modelId="{A2112603-907E-C640-9CF6-56DCC77873A7}" type="pres">
      <dgm:prSet presAssocID="{5CEC50FF-AFC0-F743-B198-164EDD77BBA5}" presName="rootConnector" presStyleLbl="node4" presStyleIdx="4" presStyleCnt="8"/>
      <dgm:spPr/>
    </dgm:pt>
    <dgm:pt modelId="{E84DCA3D-6B0B-6649-B365-8CDDE8E2FB66}" type="pres">
      <dgm:prSet presAssocID="{5CEC50FF-AFC0-F743-B198-164EDD77BBA5}" presName="hierChild4" presStyleCnt="0"/>
      <dgm:spPr/>
    </dgm:pt>
    <dgm:pt modelId="{08FDA21D-7282-FF49-BD2D-6A65179209FC}" type="pres">
      <dgm:prSet presAssocID="{2547B30F-9988-F741-9938-CB2AACFE6FE6}" presName="Name37" presStyleLbl="parChTrans1D4" presStyleIdx="5" presStyleCnt="8"/>
      <dgm:spPr/>
    </dgm:pt>
    <dgm:pt modelId="{C2377AE2-ECE8-924D-9EA9-A916BBDBA4DA}" type="pres">
      <dgm:prSet presAssocID="{0E542184-68EE-4F4B-B9FC-B29A4D01B60A}" presName="hierRoot2" presStyleCnt="0">
        <dgm:presLayoutVars>
          <dgm:hierBranch val="init"/>
        </dgm:presLayoutVars>
      </dgm:prSet>
      <dgm:spPr/>
    </dgm:pt>
    <dgm:pt modelId="{350F8F50-D747-EA40-B34A-18BF18D3C48B}" type="pres">
      <dgm:prSet presAssocID="{0E542184-68EE-4F4B-B9FC-B29A4D01B60A}" presName="rootComposite" presStyleCnt="0"/>
      <dgm:spPr/>
    </dgm:pt>
    <dgm:pt modelId="{C498CB9B-9CD3-1C47-B085-0D1EA0E1FD0E}" type="pres">
      <dgm:prSet presAssocID="{0E542184-68EE-4F4B-B9FC-B29A4D01B60A}" presName="rootText" presStyleLbl="node4" presStyleIdx="5" presStyleCnt="8">
        <dgm:presLayoutVars>
          <dgm:chPref val="3"/>
        </dgm:presLayoutVars>
      </dgm:prSet>
      <dgm:spPr/>
    </dgm:pt>
    <dgm:pt modelId="{ACFA5209-A417-3948-B9DA-4B58D143E260}" type="pres">
      <dgm:prSet presAssocID="{0E542184-68EE-4F4B-B9FC-B29A4D01B60A}" presName="rootConnector" presStyleLbl="node4" presStyleIdx="5" presStyleCnt="8"/>
      <dgm:spPr/>
    </dgm:pt>
    <dgm:pt modelId="{2C2D8874-D097-C942-A07A-C82D66F484A4}" type="pres">
      <dgm:prSet presAssocID="{0E542184-68EE-4F4B-B9FC-B29A4D01B60A}" presName="hierChild4" presStyleCnt="0"/>
      <dgm:spPr/>
    </dgm:pt>
    <dgm:pt modelId="{722B319D-961C-6845-8D0A-8A69000EDFBE}" type="pres">
      <dgm:prSet presAssocID="{0E542184-68EE-4F4B-B9FC-B29A4D01B60A}" presName="hierChild5" presStyleCnt="0"/>
      <dgm:spPr/>
    </dgm:pt>
    <dgm:pt modelId="{97BFA7FC-1E0B-5745-8230-E395DDC6E64F}" type="pres">
      <dgm:prSet presAssocID="{DEEB2DC2-AD4D-FF4B-A67C-8B4449712007}" presName="Name37" presStyleLbl="parChTrans1D4" presStyleIdx="6" presStyleCnt="8"/>
      <dgm:spPr/>
    </dgm:pt>
    <dgm:pt modelId="{F3A1BF1C-2397-9749-BE58-1A20AD79B3E3}" type="pres">
      <dgm:prSet presAssocID="{DF3C154E-8DA0-FA4C-84A4-19D4299C3FA0}" presName="hierRoot2" presStyleCnt="0">
        <dgm:presLayoutVars>
          <dgm:hierBranch val="init"/>
        </dgm:presLayoutVars>
      </dgm:prSet>
      <dgm:spPr/>
    </dgm:pt>
    <dgm:pt modelId="{C5CC768E-FF67-E44D-B788-54764D253A66}" type="pres">
      <dgm:prSet presAssocID="{DF3C154E-8DA0-FA4C-84A4-19D4299C3FA0}" presName="rootComposite" presStyleCnt="0"/>
      <dgm:spPr/>
    </dgm:pt>
    <dgm:pt modelId="{7A561FBD-6341-E246-AE54-D42536312B0E}" type="pres">
      <dgm:prSet presAssocID="{DF3C154E-8DA0-FA4C-84A4-19D4299C3FA0}" presName="rootText" presStyleLbl="node4" presStyleIdx="6" presStyleCnt="8">
        <dgm:presLayoutVars>
          <dgm:chPref val="3"/>
        </dgm:presLayoutVars>
      </dgm:prSet>
      <dgm:spPr/>
    </dgm:pt>
    <dgm:pt modelId="{FB42D1EC-4C50-7E46-BAEA-43985E0622AC}" type="pres">
      <dgm:prSet presAssocID="{DF3C154E-8DA0-FA4C-84A4-19D4299C3FA0}" presName="rootConnector" presStyleLbl="node4" presStyleIdx="6" presStyleCnt="8"/>
      <dgm:spPr/>
    </dgm:pt>
    <dgm:pt modelId="{509C1875-7677-7C40-A73D-6799090C1293}" type="pres">
      <dgm:prSet presAssocID="{DF3C154E-8DA0-FA4C-84A4-19D4299C3FA0}" presName="hierChild4" presStyleCnt="0"/>
      <dgm:spPr/>
    </dgm:pt>
    <dgm:pt modelId="{D6AEAA83-3FCC-EA49-B4B4-680A1DE386BB}" type="pres">
      <dgm:prSet presAssocID="{DF3C154E-8DA0-FA4C-84A4-19D4299C3FA0}" presName="hierChild5" presStyleCnt="0"/>
      <dgm:spPr/>
    </dgm:pt>
    <dgm:pt modelId="{C99E9463-1063-EE4E-9F8A-EC936FA92690}" type="pres">
      <dgm:prSet presAssocID="{5CEC50FF-AFC0-F743-B198-164EDD77BBA5}" presName="hierChild5" presStyleCnt="0"/>
      <dgm:spPr/>
    </dgm:pt>
    <dgm:pt modelId="{452CC75B-1B64-FD46-A800-353479C5A7E8}" type="pres">
      <dgm:prSet presAssocID="{D8ECC91A-A2CE-5549-B380-B8848BC09F19}" presName="Name37" presStyleLbl="parChTrans1D4" presStyleIdx="7" presStyleCnt="8"/>
      <dgm:spPr/>
    </dgm:pt>
    <dgm:pt modelId="{C81BDE48-4048-9B42-9BE7-1B4D8437CC84}" type="pres">
      <dgm:prSet presAssocID="{0057F40F-2EAE-2C4E-A8EF-E65222F41DE4}" presName="hierRoot2" presStyleCnt="0">
        <dgm:presLayoutVars>
          <dgm:hierBranch val="init"/>
        </dgm:presLayoutVars>
      </dgm:prSet>
      <dgm:spPr/>
    </dgm:pt>
    <dgm:pt modelId="{5EE23B35-16AA-AC45-837B-ED129934F513}" type="pres">
      <dgm:prSet presAssocID="{0057F40F-2EAE-2C4E-A8EF-E65222F41DE4}" presName="rootComposite" presStyleCnt="0"/>
      <dgm:spPr/>
    </dgm:pt>
    <dgm:pt modelId="{325DFCC4-7ABA-0C46-9EFB-0911B29832D3}" type="pres">
      <dgm:prSet presAssocID="{0057F40F-2EAE-2C4E-A8EF-E65222F41DE4}" presName="rootText" presStyleLbl="node4" presStyleIdx="7" presStyleCnt="8">
        <dgm:presLayoutVars>
          <dgm:chPref val="3"/>
        </dgm:presLayoutVars>
      </dgm:prSet>
      <dgm:spPr/>
    </dgm:pt>
    <dgm:pt modelId="{12BD1B4D-2071-CD46-A06B-6599E495FE3E}" type="pres">
      <dgm:prSet presAssocID="{0057F40F-2EAE-2C4E-A8EF-E65222F41DE4}" presName="rootConnector" presStyleLbl="node4" presStyleIdx="7" presStyleCnt="8"/>
      <dgm:spPr/>
    </dgm:pt>
    <dgm:pt modelId="{6052F54F-0BD2-D241-A56F-B6C14BB3F559}" type="pres">
      <dgm:prSet presAssocID="{0057F40F-2EAE-2C4E-A8EF-E65222F41DE4}" presName="hierChild4" presStyleCnt="0"/>
      <dgm:spPr/>
    </dgm:pt>
    <dgm:pt modelId="{A8E2318B-76BE-D244-98A9-DCB755F7ADF8}" type="pres">
      <dgm:prSet presAssocID="{0057F40F-2EAE-2C4E-A8EF-E65222F41DE4}" presName="hierChild5" presStyleCnt="0"/>
      <dgm:spPr/>
    </dgm:pt>
    <dgm:pt modelId="{0D4EBCBF-A9BE-774B-98A1-7E4919602F5C}" type="pres">
      <dgm:prSet presAssocID="{CAE7FFC3-5138-F048-95A5-58D98F7E78B6}" presName="hierChild5" presStyleCnt="0"/>
      <dgm:spPr/>
    </dgm:pt>
    <dgm:pt modelId="{BA9257CC-02BC-2144-80DA-2F28733E2D06}" type="pres">
      <dgm:prSet presAssocID="{C3998CDB-EC4F-9547-A1FF-7645610754E5}" presName="hierChild5" presStyleCnt="0"/>
      <dgm:spPr/>
    </dgm:pt>
    <dgm:pt modelId="{5E42C39F-ED84-514F-B947-9D5D2B994059}" type="pres">
      <dgm:prSet presAssocID="{D8D1878D-3D16-1243-AD0D-B3E2CB6A36AD}" presName="hierChild3" presStyleCnt="0"/>
      <dgm:spPr/>
    </dgm:pt>
  </dgm:ptLst>
  <dgm:cxnLst>
    <dgm:cxn modelId="{1C61E800-514E-E246-B339-C2DF49A79113}" type="presOf" srcId="{2547B30F-9988-F741-9938-CB2AACFE6FE6}" destId="{08FDA21D-7282-FF49-BD2D-6A65179209FC}" srcOrd="0" destOrd="0" presId="urn:microsoft.com/office/officeart/2005/8/layout/orgChart1"/>
    <dgm:cxn modelId="{A426630B-392D-B341-84CA-BDF6B3BE3F48}" type="presOf" srcId="{0057F40F-2EAE-2C4E-A8EF-E65222F41DE4}" destId="{325DFCC4-7ABA-0C46-9EFB-0911B29832D3}" srcOrd="0" destOrd="0" presId="urn:microsoft.com/office/officeart/2005/8/layout/orgChart1"/>
    <dgm:cxn modelId="{A005B40C-6F4B-4E4A-8743-BBC0957CBE6C}" srcId="{5CEC50FF-AFC0-F743-B198-164EDD77BBA5}" destId="{DF3C154E-8DA0-FA4C-84A4-19D4299C3FA0}" srcOrd="1" destOrd="0" parTransId="{DEEB2DC2-AD4D-FF4B-A67C-8B4449712007}" sibTransId="{16A3C132-BBD0-4D4D-9E05-F4268BDED327}"/>
    <dgm:cxn modelId="{3132B60C-763F-8E42-A99C-2E300CC5131A}" type="presOf" srcId="{CAE7FFC3-5138-F048-95A5-58D98F7E78B6}" destId="{3F2249F9-8106-3443-9277-93BC87193068}" srcOrd="1" destOrd="0" presId="urn:microsoft.com/office/officeart/2005/8/layout/orgChart1"/>
    <dgm:cxn modelId="{E79E8212-CEE0-EA4E-AD4A-460376146549}" srcId="{D8D1878D-3D16-1243-AD0D-B3E2CB6A36AD}" destId="{C3998CDB-EC4F-9547-A1FF-7645610754E5}" srcOrd="1" destOrd="0" parTransId="{15B18AA8-1C14-7C46-9669-B957DD88821B}" sibTransId="{C884CCA9-A091-0248-B149-FA2443B1D83E}"/>
    <dgm:cxn modelId="{7F846F1B-4529-F542-A505-3376970375E7}" type="presOf" srcId="{0057F40F-2EAE-2C4E-A8EF-E65222F41DE4}" destId="{12BD1B4D-2071-CD46-A06B-6599E495FE3E}" srcOrd="1" destOrd="0" presId="urn:microsoft.com/office/officeart/2005/8/layout/orgChart1"/>
    <dgm:cxn modelId="{6B77B11C-020F-7B42-ACBE-76C9BB93C10A}" type="presOf" srcId="{67067642-5F4A-D24D-AC18-C5CE02F25DB3}" destId="{0E1A13DF-3C67-8A43-A343-C84C1EFF2F5E}" srcOrd="1" destOrd="0" presId="urn:microsoft.com/office/officeart/2005/8/layout/orgChart1"/>
    <dgm:cxn modelId="{8C9CDD1E-E06D-6B49-8212-FAB4C2D2FE3B}" type="presOf" srcId="{0D690D0E-393D-E04B-9857-40E538B2D0A7}" destId="{0E18B5E2-B79D-F74E-BBBD-0A9B6A6D9C79}" srcOrd="0" destOrd="0" presId="urn:microsoft.com/office/officeart/2005/8/layout/orgChart1"/>
    <dgm:cxn modelId="{159DF521-5A11-4A42-9F95-82D90C106E04}" type="presOf" srcId="{5CEC50FF-AFC0-F743-B198-164EDD77BBA5}" destId="{A2112603-907E-C640-9CF6-56DCC77873A7}" srcOrd="1" destOrd="0" presId="urn:microsoft.com/office/officeart/2005/8/layout/orgChart1"/>
    <dgm:cxn modelId="{41BB4826-9532-D545-A8EC-638E1DA27DC7}" type="presOf" srcId="{E8DD818D-AA54-6242-9474-7FC83CF52CAD}" destId="{DA798CA0-329B-0E45-BA11-3BA3D71BA3AE}" srcOrd="0" destOrd="0" presId="urn:microsoft.com/office/officeart/2005/8/layout/orgChart1"/>
    <dgm:cxn modelId="{1AE19226-3390-DD49-B85C-D60EA4D96C0A}" type="presOf" srcId="{15B18AA8-1C14-7C46-9669-B957DD88821B}" destId="{F35265C2-9C69-7F43-A5FB-E1E8868B9761}" srcOrd="0" destOrd="0" presId="urn:microsoft.com/office/officeart/2005/8/layout/orgChart1"/>
    <dgm:cxn modelId="{6B042B2F-9F5D-1248-9498-85FBF8FDCC20}" type="presOf" srcId="{AD1CFD20-9F46-A749-B899-EC91AC7114FE}" destId="{D8CB5C63-D9B3-DF41-ABF4-D95A5768C324}" srcOrd="1" destOrd="0" presId="urn:microsoft.com/office/officeart/2005/8/layout/orgChart1"/>
    <dgm:cxn modelId="{717FAD30-EE45-8B44-83FE-778DDDEA326B}" type="presOf" srcId="{C3998CDB-EC4F-9547-A1FF-7645610754E5}" destId="{0609C3C4-3F40-0C4F-8181-DEDF4FF6047B}" srcOrd="1" destOrd="0" presId="urn:microsoft.com/office/officeart/2005/8/layout/orgChart1"/>
    <dgm:cxn modelId="{78920632-4C6C-7F4E-8C77-D2AC5FCCDF6C}" srcId="{938715BA-D379-8E4C-A61F-A34EFE0ED966}" destId="{D8D1878D-3D16-1243-AD0D-B3E2CB6A36AD}" srcOrd="0" destOrd="0" parTransId="{E5AA606E-4C50-3C46-A019-03D51F5652C3}" sibTransId="{1A681912-E807-4443-9B2A-28EBAB0D86A5}"/>
    <dgm:cxn modelId="{0AA37E37-E258-B94C-9874-A97074ED3E0F}" type="presOf" srcId="{B7EA2008-86E5-CA40-A247-9BCAC0B283AC}" destId="{079A201F-4F4C-C644-A9DF-147A7ADC5DB9}" srcOrd="0" destOrd="0" presId="urn:microsoft.com/office/officeart/2005/8/layout/orgChart1"/>
    <dgm:cxn modelId="{DA1ADB3A-0D89-B846-9EAD-AFBEA22629B9}" type="presOf" srcId="{BE8F79A2-FA11-A746-9647-4A732FD1A149}" destId="{A80FE4CB-7EFA-2B45-AB24-AB5D1DAD3D1C}" srcOrd="0" destOrd="0" presId="urn:microsoft.com/office/officeart/2005/8/layout/orgChart1"/>
    <dgm:cxn modelId="{4AD1B85C-B7DD-7645-9B3F-D6EDEFFB94C6}" srcId="{750DB341-DEBA-B942-A1E7-FD93EAB05478}" destId="{380C3273-BF5F-4748-9536-301159242726}" srcOrd="0" destOrd="0" parTransId="{3480C595-3187-BA4B-9AFB-CCE07673A624}" sibTransId="{008B54EB-D59C-AB47-A754-386398DDFC1B}"/>
    <dgm:cxn modelId="{5AC7B765-4C82-5B4B-8AEF-B2C4769AE070}" srcId="{C3998CDB-EC4F-9547-A1FF-7645610754E5}" destId="{CAE7FFC3-5138-F048-95A5-58D98F7E78B6}" srcOrd="0" destOrd="0" parTransId="{0D690D0E-393D-E04B-9857-40E538B2D0A7}" sibTransId="{B1B883FD-1CD2-0E40-AE72-B2EE4D858EDB}"/>
    <dgm:cxn modelId="{FB38EA65-9BFD-2943-9882-257D779B6C4F}" type="presOf" srcId="{BE8F79A2-FA11-A746-9647-4A732FD1A149}" destId="{B5D66900-C74E-0145-A6FE-FB01EA6A61C7}" srcOrd="1" destOrd="0" presId="urn:microsoft.com/office/officeart/2005/8/layout/orgChart1"/>
    <dgm:cxn modelId="{005AA248-481F-2F44-8323-1F59D9C0EA61}" type="presOf" srcId="{D8D1878D-3D16-1243-AD0D-B3E2CB6A36AD}" destId="{ECD59C2B-71ED-A243-A876-E3CB32231567}" srcOrd="0" destOrd="0" presId="urn:microsoft.com/office/officeart/2005/8/layout/orgChart1"/>
    <dgm:cxn modelId="{86F4114D-2110-D94C-859B-8CB1B93A187D}" type="presOf" srcId="{B0C83E1C-A82B-0640-86FF-2CE4E0639053}" destId="{ED629CE1-D76C-0846-A652-3BC614A53863}" srcOrd="0" destOrd="0" presId="urn:microsoft.com/office/officeart/2005/8/layout/orgChart1"/>
    <dgm:cxn modelId="{FAF15D72-9A98-5E4F-8DD7-98A41552F0F1}" type="presOf" srcId="{0E542184-68EE-4F4B-B9FC-B29A4D01B60A}" destId="{C498CB9B-9CD3-1C47-B085-0D1EA0E1FD0E}" srcOrd="0" destOrd="0" presId="urn:microsoft.com/office/officeart/2005/8/layout/orgChart1"/>
    <dgm:cxn modelId="{59116F7B-DE3E-2248-AC11-18BB82A53A81}" type="presOf" srcId="{EA59618C-31A0-064F-9115-280C88FEF487}" destId="{1BBBA5AE-126A-1A47-A78F-AE06DE86763F}" srcOrd="0" destOrd="0" presId="urn:microsoft.com/office/officeart/2005/8/layout/orgChart1"/>
    <dgm:cxn modelId="{C5DC4A7C-FE75-D443-83FF-272FEA524E55}" type="presOf" srcId="{3F42DF67-7E5B-3B4A-9CAE-CDA4FECC67EF}" destId="{8F6B01E7-7A4E-EB49-88F5-093675A91AF1}" srcOrd="0" destOrd="0" presId="urn:microsoft.com/office/officeart/2005/8/layout/orgChart1"/>
    <dgm:cxn modelId="{22607880-B82F-B34C-B954-238DEAFD0EE4}" type="presOf" srcId="{D8D1878D-3D16-1243-AD0D-B3E2CB6A36AD}" destId="{E90FA228-9867-CC48-94C4-34CF74C9D11B}" srcOrd="1" destOrd="0" presId="urn:microsoft.com/office/officeart/2005/8/layout/orgChart1"/>
    <dgm:cxn modelId="{EC60FC8B-A404-8D45-89E9-711961C1ED79}" type="presOf" srcId="{2667585A-6951-564D-A681-DF9E5D24FDE7}" destId="{57592A50-1442-9945-BC30-A2A71D638B62}" srcOrd="0" destOrd="0" presId="urn:microsoft.com/office/officeart/2005/8/layout/orgChart1"/>
    <dgm:cxn modelId="{7FE94D91-0642-D841-A056-6CEF035F3E45}" type="presOf" srcId="{67067642-5F4A-D24D-AC18-C5CE02F25DB3}" destId="{88736524-9E8D-584C-AB70-DCA5595DD24B}" srcOrd="0" destOrd="0" presId="urn:microsoft.com/office/officeart/2005/8/layout/orgChart1"/>
    <dgm:cxn modelId="{AA5C1492-E40A-D440-9006-4D4ADCB8F72C}" type="presOf" srcId="{68C2F053-B04D-8649-A002-CBDE793ABD76}" destId="{7C3AD8A5-7286-8945-A18C-EB9C6BBF9B89}" srcOrd="0" destOrd="0" presId="urn:microsoft.com/office/officeart/2005/8/layout/orgChart1"/>
    <dgm:cxn modelId="{EFAD5592-E62F-4241-9416-6FE215EE93D0}" type="presOf" srcId="{380C3273-BF5F-4748-9536-301159242726}" destId="{DBF143D8-E4D5-524E-A998-D99DD45D0671}" srcOrd="1" destOrd="0" presId="urn:microsoft.com/office/officeart/2005/8/layout/orgChart1"/>
    <dgm:cxn modelId="{78B45F93-664C-7C4D-B1C7-2859B32B9A5D}" type="presOf" srcId="{CAE7FFC3-5138-F048-95A5-58D98F7E78B6}" destId="{90E4F2F3-CD89-A245-B770-10626F76D370}" srcOrd="0" destOrd="0" presId="urn:microsoft.com/office/officeart/2005/8/layout/orgChart1"/>
    <dgm:cxn modelId="{882FD89B-7761-B743-A12A-168190DB001E}" type="presOf" srcId="{AD1CFD20-9F46-A749-B899-EC91AC7114FE}" destId="{6AD23024-05E1-B740-8650-72A6769B49A6}" srcOrd="0" destOrd="0" presId="urn:microsoft.com/office/officeart/2005/8/layout/orgChart1"/>
    <dgm:cxn modelId="{D757DE9D-0D55-EC42-98F7-841BEC95427C}" type="presOf" srcId="{9D217B49-FFF7-A046-8804-932553331858}" destId="{377580E1-0DAC-3340-9887-5D2D535844B9}" srcOrd="0" destOrd="0" presId="urn:microsoft.com/office/officeart/2005/8/layout/orgChart1"/>
    <dgm:cxn modelId="{CDE3239E-AC75-B24D-AA44-4BF8C796C0AB}" type="presOf" srcId="{938715BA-D379-8E4C-A61F-A34EFE0ED966}" destId="{032B9F24-3EF0-364F-8FDB-F5532E53DF52}" srcOrd="0" destOrd="0" presId="urn:microsoft.com/office/officeart/2005/8/layout/orgChart1"/>
    <dgm:cxn modelId="{74E7859F-4F82-554F-9A85-1A9AA9B3EB96}" type="presOf" srcId="{5CEC50FF-AFC0-F743-B198-164EDD77BBA5}" destId="{39C70EF1-5887-9842-90DD-657AD896F59C}" srcOrd="0" destOrd="0" presId="urn:microsoft.com/office/officeart/2005/8/layout/orgChart1"/>
    <dgm:cxn modelId="{BB909BA2-3A82-5F48-84DA-1572238BD9FA}" type="presOf" srcId="{C3998CDB-EC4F-9547-A1FF-7645610754E5}" destId="{AA1D15C4-2A06-EB47-8A95-644D6B6BC5B0}" srcOrd="0" destOrd="0" presId="urn:microsoft.com/office/officeart/2005/8/layout/orgChart1"/>
    <dgm:cxn modelId="{190D9BA3-AE72-664E-9615-246559628F1E}" type="presOf" srcId="{FA67043A-8993-1C43-AE46-500B3671AF47}" destId="{4EA6F5A3-077F-3944-AF59-44CCB5732326}" srcOrd="0" destOrd="0" presId="urn:microsoft.com/office/officeart/2005/8/layout/orgChart1"/>
    <dgm:cxn modelId="{4AC2D8A9-C06C-2040-B38A-A67E8AC35307}" type="presOf" srcId="{380C3273-BF5F-4748-9536-301159242726}" destId="{64F0D6C2-A680-8D46-A76F-5DBE4D372A49}" srcOrd="0" destOrd="0" presId="urn:microsoft.com/office/officeart/2005/8/layout/orgChart1"/>
    <dgm:cxn modelId="{EE03C8C1-CEAB-0940-B820-0C545DE6B97C}" type="presOf" srcId="{0E542184-68EE-4F4B-B9FC-B29A4D01B60A}" destId="{ACFA5209-A417-3948-B9DA-4B58D143E260}" srcOrd="1" destOrd="0" presId="urn:microsoft.com/office/officeart/2005/8/layout/orgChart1"/>
    <dgm:cxn modelId="{AFB230C2-32FB-F140-A2ED-EF43074F3D97}" type="presOf" srcId="{DEEB2DC2-AD4D-FF4B-A67C-8B4449712007}" destId="{97BFA7FC-1E0B-5745-8230-E395DDC6E64F}" srcOrd="0" destOrd="0" presId="urn:microsoft.com/office/officeart/2005/8/layout/orgChart1"/>
    <dgm:cxn modelId="{288C31C3-A197-CF45-A1F2-9BD40B9B611A}" srcId="{BE8F79A2-FA11-A746-9647-4A732FD1A149}" destId="{3F42DF67-7E5B-3B4A-9CAE-CDA4FECC67EF}" srcOrd="1" destOrd="0" parTransId="{B7EA2008-86E5-CA40-A247-9BCAC0B283AC}" sibTransId="{DEDF5EBD-AB48-814E-B44E-FAF318798182}"/>
    <dgm:cxn modelId="{FE4F69C4-1B74-0F42-82CB-ACA24DB138BC}" srcId="{380C3273-BF5F-4748-9536-301159242726}" destId="{BE8F79A2-FA11-A746-9647-4A732FD1A149}" srcOrd="0" destOrd="0" parTransId="{B0C83E1C-A82B-0640-86FF-2CE4E0639053}" sibTransId="{4BE5279C-97EA-FE4F-B195-3146235FFCF6}"/>
    <dgm:cxn modelId="{A24E76C4-EBC9-B345-9482-126C48BBDFF2}" type="presOf" srcId="{D8ECC91A-A2CE-5549-B380-B8848BC09F19}" destId="{452CC75B-1B64-FD46-A800-353479C5A7E8}" srcOrd="0" destOrd="0" presId="urn:microsoft.com/office/officeart/2005/8/layout/orgChart1"/>
    <dgm:cxn modelId="{B66E8FC9-6B9C-BE45-9FA8-4091E95523FB}" srcId="{380C3273-BF5F-4748-9536-301159242726}" destId="{E8DD818D-AA54-6242-9474-7FC83CF52CAD}" srcOrd="1" destOrd="0" parTransId="{2667585A-6951-564D-A681-DF9E5D24FDE7}" sibTransId="{7F29A380-1237-AF46-B190-AB147946AE6A}"/>
    <dgm:cxn modelId="{1D604FCD-C104-4349-92FB-E87F7A82902B}" type="presOf" srcId="{750DB341-DEBA-B942-A1E7-FD93EAB05478}" destId="{32394431-27C6-344B-8000-C326D560C8A4}" srcOrd="0" destOrd="0" presId="urn:microsoft.com/office/officeart/2005/8/layout/orgChart1"/>
    <dgm:cxn modelId="{047376D2-B581-7D40-8B1B-34DB2DBF4DB9}" srcId="{CAE7FFC3-5138-F048-95A5-58D98F7E78B6}" destId="{0057F40F-2EAE-2C4E-A8EF-E65222F41DE4}" srcOrd="1" destOrd="0" parTransId="{D8ECC91A-A2CE-5549-B380-B8848BC09F19}" sibTransId="{DBC7BACF-3741-7D40-90DB-CBE391D6A6E4}"/>
    <dgm:cxn modelId="{488598D4-224A-AC49-A39F-4AFDC8D83146}" srcId="{BE8F79A2-FA11-A746-9647-4A732FD1A149}" destId="{67067642-5F4A-D24D-AC18-C5CE02F25DB3}" srcOrd="0" destOrd="0" parTransId="{FA67043A-8993-1C43-AE46-500B3671AF47}" sibTransId="{2F05F128-BADC-2B41-8D9E-4F9DEFBF7A55}"/>
    <dgm:cxn modelId="{5BC34BD5-09A6-674B-9900-27198CFD0FB3}" type="presOf" srcId="{DF3C154E-8DA0-FA4C-84A4-19D4299C3FA0}" destId="{FB42D1EC-4C50-7E46-BAEA-43985E0622AC}" srcOrd="1" destOrd="0" presId="urn:microsoft.com/office/officeart/2005/8/layout/orgChart1"/>
    <dgm:cxn modelId="{E04BD8D6-9B81-DB46-9D9C-4F787FD9C7A8}" srcId="{5CEC50FF-AFC0-F743-B198-164EDD77BBA5}" destId="{0E542184-68EE-4F4B-B9FC-B29A4D01B60A}" srcOrd="0" destOrd="0" parTransId="{2547B30F-9988-F741-9938-CB2AACFE6FE6}" sibTransId="{0D418A71-3791-CA43-BF94-94C7583DEB3B}"/>
    <dgm:cxn modelId="{0BEF2FE0-92B4-F34F-84BB-E25DEC1DFAB6}" type="presOf" srcId="{E8DD818D-AA54-6242-9474-7FC83CF52CAD}" destId="{CD8B96CF-9402-4D40-9737-B6AED338327A}" srcOrd="1" destOrd="0" presId="urn:microsoft.com/office/officeart/2005/8/layout/orgChart1"/>
    <dgm:cxn modelId="{6834DEE0-4AF1-1449-ABC1-A919676D680B}" type="presOf" srcId="{DF3C154E-8DA0-FA4C-84A4-19D4299C3FA0}" destId="{7A561FBD-6341-E246-AE54-D42536312B0E}" srcOrd="0" destOrd="0" presId="urn:microsoft.com/office/officeart/2005/8/layout/orgChart1"/>
    <dgm:cxn modelId="{DEE6A7E3-A425-0146-9656-135BDAB91673}" srcId="{750DB341-DEBA-B942-A1E7-FD93EAB05478}" destId="{AD1CFD20-9F46-A749-B899-EC91AC7114FE}" srcOrd="1" destOrd="0" parTransId="{9D217B49-FFF7-A046-8804-932553331858}" sibTransId="{B30C219E-FA45-F942-AE46-DF1A7D510843}"/>
    <dgm:cxn modelId="{DE16B4E3-ED3E-B148-8662-82AAD310F837}" srcId="{CAE7FFC3-5138-F048-95A5-58D98F7E78B6}" destId="{5CEC50FF-AFC0-F743-B198-164EDD77BBA5}" srcOrd="0" destOrd="0" parTransId="{68C2F053-B04D-8649-A002-CBDE793ABD76}" sibTransId="{47356B8D-DAB3-494B-BFCF-196F374382F9}"/>
    <dgm:cxn modelId="{42A592EB-ECDE-344D-9D38-871C0F9193F1}" type="presOf" srcId="{3480C595-3187-BA4B-9AFB-CCE07673A624}" destId="{8774D6CA-DC00-C449-99F7-C00AD6451E03}" srcOrd="0" destOrd="0" presId="urn:microsoft.com/office/officeart/2005/8/layout/orgChart1"/>
    <dgm:cxn modelId="{C82AFDF0-C07E-9547-ACB5-180A91DB326A}" type="presOf" srcId="{750DB341-DEBA-B942-A1E7-FD93EAB05478}" destId="{654F6500-C53D-7641-8590-1414D2B77AA0}" srcOrd="1" destOrd="0" presId="urn:microsoft.com/office/officeart/2005/8/layout/orgChart1"/>
    <dgm:cxn modelId="{2B9F1AF2-A50B-954C-9E15-1921512BF5FF}" srcId="{D8D1878D-3D16-1243-AD0D-B3E2CB6A36AD}" destId="{750DB341-DEBA-B942-A1E7-FD93EAB05478}" srcOrd="0" destOrd="0" parTransId="{EA59618C-31A0-064F-9115-280C88FEF487}" sibTransId="{01698639-8EC7-4945-91AB-D38F4387D1D3}"/>
    <dgm:cxn modelId="{A30982F9-3A6E-B544-AD0D-1EC1B92A1A1F}" type="presOf" srcId="{3F42DF67-7E5B-3B4A-9CAE-CDA4FECC67EF}" destId="{44D7FA6A-7233-8C4E-800B-F276360E0DB7}" srcOrd="1" destOrd="0" presId="urn:microsoft.com/office/officeart/2005/8/layout/orgChart1"/>
    <dgm:cxn modelId="{DCBC09BB-FEAE-4545-ABCA-36CF46DF325F}" type="presParOf" srcId="{032B9F24-3EF0-364F-8FDB-F5532E53DF52}" destId="{D4702C28-799B-354E-AA16-9A9564A9E0A9}" srcOrd="0" destOrd="0" presId="urn:microsoft.com/office/officeart/2005/8/layout/orgChart1"/>
    <dgm:cxn modelId="{C14C9DE2-961D-8340-821E-F764BD7EEF7C}" type="presParOf" srcId="{D4702C28-799B-354E-AA16-9A9564A9E0A9}" destId="{1666D92A-FBD7-6144-AE2F-4A6EC996CA20}" srcOrd="0" destOrd="0" presId="urn:microsoft.com/office/officeart/2005/8/layout/orgChart1"/>
    <dgm:cxn modelId="{AFBF3E79-F850-5E4D-8785-EFB4C3F0CF8E}" type="presParOf" srcId="{1666D92A-FBD7-6144-AE2F-4A6EC996CA20}" destId="{ECD59C2B-71ED-A243-A876-E3CB32231567}" srcOrd="0" destOrd="0" presId="urn:microsoft.com/office/officeart/2005/8/layout/orgChart1"/>
    <dgm:cxn modelId="{E9786D3A-6035-5049-972B-F7F1C9FE7094}" type="presParOf" srcId="{1666D92A-FBD7-6144-AE2F-4A6EC996CA20}" destId="{E90FA228-9867-CC48-94C4-34CF74C9D11B}" srcOrd="1" destOrd="0" presId="urn:microsoft.com/office/officeart/2005/8/layout/orgChart1"/>
    <dgm:cxn modelId="{609C3978-6731-9D41-8A15-E7793AF09B03}" type="presParOf" srcId="{D4702C28-799B-354E-AA16-9A9564A9E0A9}" destId="{68A8FD72-F874-5E43-8B40-609DB2173068}" srcOrd="1" destOrd="0" presId="urn:microsoft.com/office/officeart/2005/8/layout/orgChart1"/>
    <dgm:cxn modelId="{61FB3C2B-0F7F-D849-A63D-28624C94CE36}" type="presParOf" srcId="{68A8FD72-F874-5E43-8B40-609DB2173068}" destId="{1BBBA5AE-126A-1A47-A78F-AE06DE86763F}" srcOrd="0" destOrd="0" presId="urn:microsoft.com/office/officeart/2005/8/layout/orgChart1"/>
    <dgm:cxn modelId="{F696229D-4D4A-134A-BEBC-F05BEAAB89B9}" type="presParOf" srcId="{68A8FD72-F874-5E43-8B40-609DB2173068}" destId="{388CD912-70FE-0145-B67E-8A53CA57C10B}" srcOrd="1" destOrd="0" presId="urn:microsoft.com/office/officeart/2005/8/layout/orgChart1"/>
    <dgm:cxn modelId="{A0EE1776-F564-D544-BABB-83B6426660EF}" type="presParOf" srcId="{388CD912-70FE-0145-B67E-8A53CA57C10B}" destId="{343DB7D0-E207-D344-BB81-BDB6328E3B3A}" srcOrd="0" destOrd="0" presId="urn:microsoft.com/office/officeart/2005/8/layout/orgChart1"/>
    <dgm:cxn modelId="{853EC897-EE9C-664A-BE5F-28B46ECA49BE}" type="presParOf" srcId="{343DB7D0-E207-D344-BB81-BDB6328E3B3A}" destId="{32394431-27C6-344B-8000-C326D560C8A4}" srcOrd="0" destOrd="0" presId="urn:microsoft.com/office/officeart/2005/8/layout/orgChart1"/>
    <dgm:cxn modelId="{0A3D73BA-7DF2-344A-B2B8-B68AB700D502}" type="presParOf" srcId="{343DB7D0-E207-D344-BB81-BDB6328E3B3A}" destId="{654F6500-C53D-7641-8590-1414D2B77AA0}" srcOrd="1" destOrd="0" presId="urn:microsoft.com/office/officeart/2005/8/layout/orgChart1"/>
    <dgm:cxn modelId="{371378AF-E819-A34E-8F78-818F981CA81F}" type="presParOf" srcId="{388CD912-70FE-0145-B67E-8A53CA57C10B}" destId="{09AE2D0D-2B64-014F-B500-D56D04B4DD29}" srcOrd="1" destOrd="0" presId="urn:microsoft.com/office/officeart/2005/8/layout/orgChart1"/>
    <dgm:cxn modelId="{ADA7802B-CDB7-E44F-8BBF-A3953F2CADDB}" type="presParOf" srcId="{09AE2D0D-2B64-014F-B500-D56D04B4DD29}" destId="{8774D6CA-DC00-C449-99F7-C00AD6451E03}" srcOrd="0" destOrd="0" presId="urn:microsoft.com/office/officeart/2005/8/layout/orgChart1"/>
    <dgm:cxn modelId="{596C9FC1-B0BF-F440-AEAC-2ECCB60BE23F}" type="presParOf" srcId="{09AE2D0D-2B64-014F-B500-D56D04B4DD29}" destId="{B0A49B3F-C4BE-CB40-BA4B-2376545DC811}" srcOrd="1" destOrd="0" presId="urn:microsoft.com/office/officeart/2005/8/layout/orgChart1"/>
    <dgm:cxn modelId="{BDEE709F-03C8-0A4D-A225-143A4D6C6686}" type="presParOf" srcId="{B0A49B3F-C4BE-CB40-BA4B-2376545DC811}" destId="{9149C933-4647-2F46-BD61-4306F3DCB33D}" srcOrd="0" destOrd="0" presId="urn:microsoft.com/office/officeart/2005/8/layout/orgChart1"/>
    <dgm:cxn modelId="{1E45C2E4-7A21-E84E-808E-947EA7001E03}" type="presParOf" srcId="{9149C933-4647-2F46-BD61-4306F3DCB33D}" destId="{64F0D6C2-A680-8D46-A76F-5DBE4D372A49}" srcOrd="0" destOrd="0" presId="urn:microsoft.com/office/officeart/2005/8/layout/orgChart1"/>
    <dgm:cxn modelId="{F3318FE7-174D-7A4C-8731-7EA1136012D2}" type="presParOf" srcId="{9149C933-4647-2F46-BD61-4306F3DCB33D}" destId="{DBF143D8-E4D5-524E-A998-D99DD45D0671}" srcOrd="1" destOrd="0" presId="urn:microsoft.com/office/officeart/2005/8/layout/orgChart1"/>
    <dgm:cxn modelId="{DDECC24E-2423-C34B-AFFE-D8AB03AFF9D0}" type="presParOf" srcId="{B0A49B3F-C4BE-CB40-BA4B-2376545DC811}" destId="{D263E335-6A1E-9743-93E0-9C163B285FED}" srcOrd="1" destOrd="0" presId="urn:microsoft.com/office/officeart/2005/8/layout/orgChart1"/>
    <dgm:cxn modelId="{F7CC5B6A-5F08-E84F-AA17-B4BAFA379C67}" type="presParOf" srcId="{D263E335-6A1E-9743-93E0-9C163B285FED}" destId="{ED629CE1-D76C-0846-A652-3BC614A53863}" srcOrd="0" destOrd="0" presId="urn:microsoft.com/office/officeart/2005/8/layout/orgChart1"/>
    <dgm:cxn modelId="{F893D3E4-A58E-2340-98E5-2D5BA6285D52}" type="presParOf" srcId="{D263E335-6A1E-9743-93E0-9C163B285FED}" destId="{AA901EA0-88EC-B744-9B88-4BBBAC5884B3}" srcOrd="1" destOrd="0" presId="urn:microsoft.com/office/officeart/2005/8/layout/orgChart1"/>
    <dgm:cxn modelId="{952DCE53-E7A7-2849-A018-53E19D3E2084}" type="presParOf" srcId="{AA901EA0-88EC-B744-9B88-4BBBAC5884B3}" destId="{5D2EDEEB-73D9-944E-928C-02455605F335}" srcOrd="0" destOrd="0" presId="urn:microsoft.com/office/officeart/2005/8/layout/orgChart1"/>
    <dgm:cxn modelId="{27B18FC0-7F5D-B74D-BCB1-DF9FBE7DBE15}" type="presParOf" srcId="{5D2EDEEB-73D9-944E-928C-02455605F335}" destId="{A80FE4CB-7EFA-2B45-AB24-AB5D1DAD3D1C}" srcOrd="0" destOrd="0" presId="urn:microsoft.com/office/officeart/2005/8/layout/orgChart1"/>
    <dgm:cxn modelId="{7CDBB779-2BB2-004A-B604-3DA4F86529BE}" type="presParOf" srcId="{5D2EDEEB-73D9-944E-928C-02455605F335}" destId="{B5D66900-C74E-0145-A6FE-FB01EA6A61C7}" srcOrd="1" destOrd="0" presId="urn:microsoft.com/office/officeart/2005/8/layout/orgChart1"/>
    <dgm:cxn modelId="{BB548D70-4C72-A241-ABAA-AB44B0069CA4}" type="presParOf" srcId="{AA901EA0-88EC-B744-9B88-4BBBAC5884B3}" destId="{44B764A2-7FFC-D349-BB82-94374080A22C}" srcOrd="1" destOrd="0" presId="urn:microsoft.com/office/officeart/2005/8/layout/orgChart1"/>
    <dgm:cxn modelId="{0C605965-9787-3D42-904F-8834DADE0E61}" type="presParOf" srcId="{44B764A2-7FFC-D349-BB82-94374080A22C}" destId="{4EA6F5A3-077F-3944-AF59-44CCB5732326}" srcOrd="0" destOrd="0" presId="urn:microsoft.com/office/officeart/2005/8/layout/orgChart1"/>
    <dgm:cxn modelId="{F7FAE09D-E578-B144-AF94-C2959D73C7A6}" type="presParOf" srcId="{44B764A2-7FFC-D349-BB82-94374080A22C}" destId="{57F6484E-23CF-4B45-892E-D3814A03EE55}" srcOrd="1" destOrd="0" presId="urn:microsoft.com/office/officeart/2005/8/layout/orgChart1"/>
    <dgm:cxn modelId="{78B3F70F-DA6A-F546-8528-4AEAEECAF51E}" type="presParOf" srcId="{57F6484E-23CF-4B45-892E-D3814A03EE55}" destId="{BCC7B354-86DF-A84D-8F0C-D8F24420BA67}" srcOrd="0" destOrd="0" presId="urn:microsoft.com/office/officeart/2005/8/layout/orgChart1"/>
    <dgm:cxn modelId="{C1A40CC5-A71B-5641-90D4-3B0AEAE105B2}" type="presParOf" srcId="{BCC7B354-86DF-A84D-8F0C-D8F24420BA67}" destId="{88736524-9E8D-584C-AB70-DCA5595DD24B}" srcOrd="0" destOrd="0" presId="urn:microsoft.com/office/officeart/2005/8/layout/orgChart1"/>
    <dgm:cxn modelId="{CFAA9C83-F2BF-D94B-A218-603A35DFDED2}" type="presParOf" srcId="{BCC7B354-86DF-A84D-8F0C-D8F24420BA67}" destId="{0E1A13DF-3C67-8A43-A343-C84C1EFF2F5E}" srcOrd="1" destOrd="0" presId="urn:microsoft.com/office/officeart/2005/8/layout/orgChart1"/>
    <dgm:cxn modelId="{8AA3E097-08FC-2642-A6C0-FEF61CBEBB58}" type="presParOf" srcId="{57F6484E-23CF-4B45-892E-D3814A03EE55}" destId="{A9B5474C-69CC-1044-93CE-6764E4036371}" srcOrd="1" destOrd="0" presId="urn:microsoft.com/office/officeart/2005/8/layout/orgChart1"/>
    <dgm:cxn modelId="{B6020D88-BE07-624F-8F87-E1FD0B0AE1A4}" type="presParOf" srcId="{57F6484E-23CF-4B45-892E-D3814A03EE55}" destId="{3185AA57-0521-A14B-B804-BBF145799A8D}" srcOrd="2" destOrd="0" presId="urn:microsoft.com/office/officeart/2005/8/layout/orgChart1"/>
    <dgm:cxn modelId="{62A93FE4-AF9F-1340-AFD4-51FD8BA96289}" type="presParOf" srcId="{44B764A2-7FFC-D349-BB82-94374080A22C}" destId="{079A201F-4F4C-C644-A9DF-147A7ADC5DB9}" srcOrd="2" destOrd="0" presId="urn:microsoft.com/office/officeart/2005/8/layout/orgChart1"/>
    <dgm:cxn modelId="{D8025133-0C2A-7F40-8436-676A6390B123}" type="presParOf" srcId="{44B764A2-7FFC-D349-BB82-94374080A22C}" destId="{38B82D56-5257-C34C-9037-2EEF2535722B}" srcOrd="3" destOrd="0" presId="urn:microsoft.com/office/officeart/2005/8/layout/orgChart1"/>
    <dgm:cxn modelId="{8DB9FB6A-0AFA-3C4A-8FF5-30B1C623DFC4}" type="presParOf" srcId="{38B82D56-5257-C34C-9037-2EEF2535722B}" destId="{4B73A6DA-0329-4E45-9C2E-74D5D27EF244}" srcOrd="0" destOrd="0" presId="urn:microsoft.com/office/officeart/2005/8/layout/orgChart1"/>
    <dgm:cxn modelId="{E10A416A-4594-884B-8FC0-BB6E0A2E67BA}" type="presParOf" srcId="{4B73A6DA-0329-4E45-9C2E-74D5D27EF244}" destId="{8F6B01E7-7A4E-EB49-88F5-093675A91AF1}" srcOrd="0" destOrd="0" presId="urn:microsoft.com/office/officeart/2005/8/layout/orgChart1"/>
    <dgm:cxn modelId="{67A1C094-F5AB-9147-9C87-35A08BBC61ED}" type="presParOf" srcId="{4B73A6DA-0329-4E45-9C2E-74D5D27EF244}" destId="{44D7FA6A-7233-8C4E-800B-F276360E0DB7}" srcOrd="1" destOrd="0" presId="urn:microsoft.com/office/officeart/2005/8/layout/orgChart1"/>
    <dgm:cxn modelId="{F2B89B89-6E5B-B34D-BEE0-FE2CF1CB84F9}" type="presParOf" srcId="{38B82D56-5257-C34C-9037-2EEF2535722B}" destId="{2750B116-D1ED-B14D-9CFA-52BD228EB987}" srcOrd="1" destOrd="0" presId="urn:microsoft.com/office/officeart/2005/8/layout/orgChart1"/>
    <dgm:cxn modelId="{71B1913E-134A-8540-8053-80562BDA6028}" type="presParOf" srcId="{38B82D56-5257-C34C-9037-2EEF2535722B}" destId="{8D385C87-9691-5346-9C71-4632AD1138BE}" srcOrd="2" destOrd="0" presId="urn:microsoft.com/office/officeart/2005/8/layout/orgChart1"/>
    <dgm:cxn modelId="{06B9321F-6D10-AC4C-9FF7-B930780CCA39}" type="presParOf" srcId="{AA901EA0-88EC-B744-9B88-4BBBAC5884B3}" destId="{8501B713-9955-BA4F-B956-1CFFC33FE595}" srcOrd="2" destOrd="0" presId="urn:microsoft.com/office/officeart/2005/8/layout/orgChart1"/>
    <dgm:cxn modelId="{4FCFDD93-AA25-C14B-B86E-3743D1A8D147}" type="presParOf" srcId="{D263E335-6A1E-9743-93E0-9C163B285FED}" destId="{57592A50-1442-9945-BC30-A2A71D638B62}" srcOrd="2" destOrd="0" presId="urn:microsoft.com/office/officeart/2005/8/layout/orgChart1"/>
    <dgm:cxn modelId="{8DFDDDA0-31C1-A145-B057-BF3828199CFC}" type="presParOf" srcId="{D263E335-6A1E-9743-93E0-9C163B285FED}" destId="{477D0296-B016-2941-8787-85A47C4A6542}" srcOrd="3" destOrd="0" presId="urn:microsoft.com/office/officeart/2005/8/layout/orgChart1"/>
    <dgm:cxn modelId="{0906450F-31C8-D240-9552-0FDE41935086}" type="presParOf" srcId="{477D0296-B016-2941-8787-85A47C4A6542}" destId="{8C21923D-9A1E-B043-9BE7-8E67D89F6546}" srcOrd="0" destOrd="0" presId="urn:microsoft.com/office/officeart/2005/8/layout/orgChart1"/>
    <dgm:cxn modelId="{DB1D6B80-987B-2F48-9222-792BB2A150E3}" type="presParOf" srcId="{8C21923D-9A1E-B043-9BE7-8E67D89F6546}" destId="{DA798CA0-329B-0E45-BA11-3BA3D71BA3AE}" srcOrd="0" destOrd="0" presId="urn:microsoft.com/office/officeart/2005/8/layout/orgChart1"/>
    <dgm:cxn modelId="{7426A9E7-3959-9D4B-AA1E-23CA566F2448}" type="presParOf" srcId="{8C21923D-9A1E-B043-9BE7-8E67D89F6546}" destId="{CD8B96CF-9402-4D40-9737-B6AED338327A}" srcOrd="1" destOrd="0" presId="urn:microsoft.com/office/officeart/2005/8/layout/orgChart1"/>
    <dgm:cxn modelId="{6684303E-E01D-4A4B-93CC-F88C47B9EB45}" type="presParOf" srcId="{477D0296-B016-2941-8787-85A47C4A6542}" destId="{E33302E0-9FBF-A542-B8A0-484843F38EC5}" srcOrd="1" destOrd="0" presId="urn:microsoft.com/office/officeart/2005/8/layout/orgChart1"/>
    <dgm:cxn modelId="{B3DB14A6-3552-8643-BC24-A6A4FAC0484E}" type="presParOf" srcId="{477D0296-B016-2941-8787-85A47C4A6542}" destId="{352EF0AA-87C6-3E4A-A778-F30735C73112}" srcOrd="2" destOrd="0" presId="urn:microsoft.com/office/officeart/2005/8/layout/orgChart1"/>
    <dgm:cxn modelId="{8E13232C-65F6-F34C-A691-48F5225D56F4}" type="presParOf" srcId="{B0A49B3F-C4BE-CB40-BA4B-2376545DC811}" destId="{93A85B44-916E-274C-9417-7889FB0F53F6}" srcOrd="2" destOrd="0" presId="urn:microsoft.com/office/officeart/2005/8/layout/orgChart1"/>
    <dgm:cxn modelId="{BA2B0CD5-A95C-DC41-94EA-77A529F9BE3B}" type="presParOf" srcId="{09AE2D0D-2B64-014F-B500-D56D04B4DD29}" destId="{377580E1-0DAC-3340-9887-5D2D535844B9}" srcOrd="2" destOrd="0" presId="urn:microsoft.com/office/officeart/2005/8/layout/orgChart1"/>
    <dgm:cxn modelId="{6504B9A0-C570-A442-AB6D-1F1FB3C6CD20}" type="presParOf" srcId="{09AE2D0D-2B64-014F-B500-D56D04B4DD29}" destId="{961933F7-88E8-A54E-89B8-B3E7B147B117}" srcOrd="3" destOrd="0" presId="urn:microsoft.com/office/officeart/2005/8/layout/orgChart1"/>
    <dgm:cxn modelId="{9E7F4B54-2250-8F4C-AF8A-747E73B25BD2}" type="presParOf" srcId="{961933F7-88E8-A54E-89B8-B3E7B147B117}" destId="{79BD2C30-7B0F-F047-909D-B1EACC6E71A6}" srcOrd="0" destOrd="0" presId="urn:microsoft.com/office/officeart/2005/8/layout/orgChart1"/>
    <dgm:cxn modelId="{E9BE5997-CADF-5A4C-BA77-56E7B8E709C9}" type="presParOf" srcId="{79BD2C30-7B0F-F047-909D-B1EACC6E71A6}" destId="{6AD23024-05E1-B740-8650-72A6769B49A6}" srcOrd="0" destOrd="0" presId="urn:microsoft.com/office/officeart/2005/8/layout/orgChart1"/>
    <dgm:cxn modelId="{FF010CDE-B915-3D43-9762-EEF63E32D831}" type="presParOf" srcId="{79BD2C30-7B0F-F047-909D-B1EACC6E71A6}" destId="{D8CB5C63-D9B3-DF41-ABF4-D95A5768C324}" srcOrd="1" destOrd="0" presId="urn:microsoft.com/office/officeart/2005/8/layout/orgChart1"/>
    <dgm:cxn modelId="{B94D92F7-811D-FE49-A9CD-A857BC6C4380}" type="presParOf" srcId="{961933F7-88E8-A54E-89B8-B3E7B147B117}" destId="{B40D9F6D-3804-304A-A2A6-901A8CB5924B}" srcOrd="1" destOrd="0" presId="urn:microsoft.com/office/officeart/2005/8/layout/orgChart1"/>
    <dgm:cxn modelId="{8B1F1DD0-0AB8-1441-B85B-A315255F512E}" type="presParOf" srcId="{961933F7-88E8-A54E-89B8-B3E7B147B117}" destId="{22343742-7F86-144F-92D3-AEF911C8E0A5}" srcOrd="2" destOrd="0" presId="urn:microsoft.com/office/officeart/2005/8/layout/orgChart1"/>
    <dgm:cxn modelId="{57868CDE-B25B-BF41-BEC1-3A8979B256CF}" type="presParOf" srcId="{388CD912-70FE-0145-B67E-8A53CA57C10B}" destId="{041BF7BA-99F6-1B46-AC37-F87DEA817BEA}" srcOrd="2" destOrd="0" presId="urn:microsoft.com/office/officeart/2005/8/layout/orgChart1"/>
    <dgm:cxn modelId="{37D21768-27BC-3740-8ED8-E25CCB85C2AA}" type="presParOf" srcId="{68A8FD72-F874-5E43-8B40-609DB2173068}" destId="{F35265C2-9C69-7F43-A5FB-E1E8868B9761}" srcOrd="2" destOrd="0" presId="urn:microsoft.com/office/officeart/2005/8/layout/orgChart1"/>
    <dgm:cxn modelId="{3081416F-430A-3949-924C-3B02186FFA9B}" type="presParOf" srcId="{68A8FD72-F874-5E43-8B40-609DB2173068}" destId="{36DD0706-249C-4C40-8E24-207F30C35F73}" srcOrd="3" destOrd="0" presId="urn:microsoft.com/office/officeart/2005/8/layout/orgChart1"/>
    <dgm:cxn modelId="{A205B857-63AA-1D4B-9074-663ECA83C0F9}" type="presParOf" srcId="{36DD0706-249C-4C40-8E24-207F30C35F73}" destId="{D8EF17A1-B6D3-0145-A549-FFFCA6F5ED46}" srcOrd="0" destOrd="0" presId="urn:microsoft.com/office/officeart/2005/8/layout/orgChart1"/>
    <dgm:cxn modelId="{57803C45-E1E5-824B-A823-5C1DA1D013BA}" type="presParOf" srcId="{D8EF17A1-B6D3-0145-A549-FFFCA6F5ED46}" destId="{AA1D15C4-2A06-EB47-8A95-644D6B6BC5B0}" srcOrd="0" destOrd="0" presId="urn:microsoft.com/office/officeart/2005/8/layout/orgChart1"/>
    <dgm:cxn modelId="{241AA8D1-1894-4F4E-8081-C51525D22D0F}" type="presParOf" srcId="{D8EF17A1-B6D3-0145-A549-FFFCA6F5ED46}" destId="{0609C3C4-3F40-0C4F-8181-DEDF4FF6047B}" srcOrd="1" destOrd="0" presId="urn:microsoft.com/office/officeart/2005/8/layout/orgChart1"/>
    <dgm:cxn modelId="{57D80594-2DCA-3741-9E04-F2E59A4A1DAD}" type="presParOf" srcId="{36DD0706-249C-4C40-8E24-207F30C35F73}" destId="{525733C6-1BB5-E141-A29B-3460911652B8}" srcOrd="1" destOrd="0" presId="urn:microsoft.com/office/officeart/2005/8/layout/orgChart1"/>
    <dgm:cxn modelId="{04B27B98-B05F-5B40-83E4-A0683ABEB112}" type="presParOf" srcId="{525733C6-1BB5-E141-A29B-3460911652B8}" destId="{0E18B5E2-B79D-F74E-BBBD-0A9B6A6D9C79}" srcOrd="0" destOrd="0" presId="urn:microsoft.com/office/officeart/2005/8/layout/orgChart1"/>
    <dgm:cxn modelId="{77E9AC04-DE67-C647-8168-E35261E72E20}" type="presParOf" srcId="{525733C6-1BB5-E141-A29B-3460911652B8}" destId="{665E2E94-511A-9848-A9BB-835C9A8E8556}" srcOrd="1" destOrd="0" presId="urn:microsoft.com/office/officeart/2005/8/layout/orgChart1"/>
    <dgm:cxn modelId="{8030A822-ACEF-1D4C-B74F-10DE9EA9254D}" type="presParOf" srcId="{665E2E94-511A-9848-A9BB-835C9A8E8556}" destId="{2C5A8305-9EC6-F84F-B3F2-48D6EE4072E3}" srcOrd="0" destOrd="0" presId="urn:microsoft.com/office/officeart/2005/8/layout/orgChart1"/>
    <dgm:cxn modelId="{F11867B9-0EA5-FC46-9839-0B64D9453595}" type="presParOf" srcId="{2C5A8305-9EC6-F84F-B3F2-48D6EE4072E3}" destId="{90E4F2F3-CD89-A245-B770-10626F76D370}" srcOrd="0" destOrd="0" presId="urn:microsoft.com/office/officeart/2005/8/layout/orgChart1"/>
    <dgm:cxn modelId="{24672C2B-FDBE-5943-9E55-D3FAFADEDEFD}" type="presParOf" srcId="{2C5A8305-9EC6-F84F-B3F2-48D6EE4072E3}" destId="{3F2249F9-8106-3443-9277-93BC87193068}" srcOrd="1" destOrd="0" presId="urn:microsoft.com/office/officeart/2005/8/layout/orgChart1"/>
    <dgm:cxn modelId="{BCF3C755-10AA-4A4D-987A-4CB5E1A73102}" type="presParOf" srcId="{665E2E94-511A-9848-A9BB-835C9A8E8556}" destId="{0C8C1DCC-B89D-CF42-BBED-A80402A4A5B0}" srcOrd="1" destOrd="0" presId="urn:microsoft.com/office/officeart/2005/8/layout/orgChart1"/>
    <dgm:cxn modelId="{9D55838C-5719-AB4A-B345-3997AABD398C}" type="presParOf" srcId="{0C8C1DCC-B89D-CF42-BBED-A80402A4A5B0}" destId="{7C3AD8A5-7286-8945-A18C-EB9C6BBF9B89}" srcOrd="0" destOrd="0" presId="urn:microsoft.com/office/officeart/2005/8/layout/orgChart1"/>
    <dgm:cxn modelId="{7791F6BB-EFFB-DF43-B7E0-BA86B2E1A1AF}" type="presParOf" srcId="{0C8C1DCC-B89D-CF42-BBED-A80402A4A5B0}" destId="{59FD3111-4BF2-BE4C-8DD5-45523534BAF3}" srcOrd="1" destOrd="0" presId="urn:microsoft.com/office/officeart/2005/8/layout/orgChart1"/>
    <dgm:cxn modelId="{3232D6CB-88D3-0C4C-854E-31B47301A5C0}" type="presParOf" srcId="{59FD3111-4BF2-BE4C-8DD5-45523534BAF3}" destId="{1E2E3428-E491-A748-89C4-AB2AE0E13BDC}" srcOrd="0" destOrd="0" presId="urn:microsoft.com/office/officeart/2005/8/layout/orgChart1"/>
    <dgm:cxn modelId="{5FB31D7C-E169-2D45-8162-138A84E09307}" type="presParOf" srcId="{1E2E3428-E491-A748-89C4-AB2AE0E13BDC}" destId="{39C70EF1-5887-9842-90DD-657AD896F59C}" srcOrd="0" destOrd="0" presId="urn:microsoft.com/office/officeart/2005/8/layout/orgChart1"/>
    <dgm:cxn modelId="{9394E0A4-DDEB-7D4B-AA2A-26BC4A1A51A9}" type="presParOf" srcId="{1E2E3428-E491-A748-89C4-AB2AE0E13BDC}" destId="{A2112603-907E-C640-9CF6-56DCC77873A7}" srcOrd="1" destOrd="0" presId="urn:microsoft.com/office/officeart/2005/8/layout/orgChart1"/>
    <dgm:cxn modelId="{919172CA-5535-5646-9DCB-A73F897D2966}" type="presParOf" srcId="{59FD3111-4BF2-BE4C-8DD5-45523534BAF3}" destId="{E84DCA3D-6B0B-6649-B365-8CDDE8E2FB66}" srcOrd="1" destOrd="0" presId="urn:microsoft.com/office/officeart/2005/8/layout/orgChart1"/>
    <dgm:cxn modelId="{00F4391B-73EB-7A41-830A-39115B00F54E}" type="presParOf" srcId="{E84DCA3D-6B0B-6649-B365-8CDDE8E2FB66}" destId="{08FDA21D-7282-FF49-BD2D-6A65179209FC}" srcOrd="0" destOrd="0" presId="urn:microsoft.com/office/officeart/2005/8/layout/orgChart1"/>
    <dgm:cxn modelId="{BA37C687-B842-AE44-9830-0EA8C847ED68}" type="presParOf" srcId="{E84DCA3D-6B0B-6649-B365-8CDDE8E2FB66}" destId="{C2377AE2-ECE8-924D-9EA9-A916BBDBA4DA}" srcOrd="1" destOrd="0" presId="urn:microsoft.com/office/officeart/2005/8/layout/orgChart1"/>
    <dgm:cxn modelId="{97365202-98C0-2146-A2D1-5A4814EEABC3}" type="presParOf" srcId="{C2377AE2-ECE8-924D-9EA9-A916BBDBA4DA}" destId="{350F8F50-D747-EA40-B34A-18BF18D3C48B}" srcOrd="0" destOrd="0" presId="urn:microsoft.com/office/officeart/2005/8/layout/orgChart1"/>
    <dgm:cxn modelId="{AD7B131A-BEC8-C241-A8CF-A63BA072A937}" type="presParOf" srcId="{350F8F50-D747-EA40-B34A-18BF18D3C48B}" destId="{C498CB9B-9CD3-1C47-B085-0D1EA0E1FD0E}" srcOrd="0" destOrd="0" presId="urn:microsoft.com/office/officeart/2005/8/layout/orgChart1"/>
    <dgm:cxn modelId="{771C22FC-3706-AF48-9139-1174D1C89293}" type="presParOf" srcId="{350F8F50-D747-EA40-B34A-18BF18D3C48B}" destId="{ACFA5209-A417-3948-B9DA-4B58D143E260}" srcOrd="1" destOrd="0" presId="urn:microsoft.com/office/officeart/2005/8/layout/orgChart1"/>
    <dgm:cxn modelId="{F86DCBE0-2E1B-134E-8BF6-F604FB156B8F}" type="presParOf" srcId="{C2377AE2-ECE8-924D-9EA9-A916BBDBA4DA}" destId="{2C2D8874-D097-C942-A07A-C82D66F484A4}" srcOrd="1" destOrd="0" presId="urn:microsoft.com/office/officeart/2005/8/layout/orgChart1"/>
    <dgm:cxn modelId="{BCA011F8-BDA2-F942-AEB0-A3AC42BA61B4}" type="presParOf" srcId="{C2377AE2-ECE8-924D-9EA9-A916BBDBA4DA}" destId="{722B319D-961C-6845-8D0A-8A69000EDFBE}" srcOrd="2" destOrd="0" presId="urn:microsoft.com/office/officeart/2005/8/layout/orgChart1"/>
    <dgm:cxn modelId="{6DFB91D6-0565-304B-B897-EC4711B37B29}" type="presParOf" srcId="{E84DCA3D-6B0B-6649-B365-8CDDE8E2FB66}" destId="{97BFA7FC-1E0B-5745-8230-E395DDC6E64F}" srcOrd="2" destOrd="0" presId="urn:microsoft.com/office/officeart/2005/8/layout/orgChart1"/>
    <dgm:cxn modelId="{310C7C06-781E-9744-BF03-4946259AB415}" type="presParOf" srcId="{E84DCA3D-6B0B-6649-B365-8CDDE8E2FB66}" destId="{F3A1BF1C-2397-9749-BE58-1A20AD79B3E3}" srcOrd="3" destOrd="0" presId="urn:microsoft.com/office/officeart/2005/8/layout/orgChart1"/>
    <dgm:cxn modelId="{C3ED66AD-B62A-354D-A934-0C95E5EE0119}" type="presParOf" srcId="{F3A1BF1C-2397-9749-BE58-1A20AD79B3E3}" destId="{C5CC768E-FF67-E44D-B788-54764D253A66}" srcOrd="0" destOrd="0" presId="urn:microsoft.com/office/officeart/2005/8/layout/orgChart1"/>
    <dgm:cxn modelId="{C8AD2518-14EE-3E4C-A55A-6A9838A8F867}" type="presParOf" srcId="{C5CC768E-FF67-E44D-B788-54764D253A66}" destId="{7A561FBD-6341-E246-AE54-D42536312B0E}" srcOrd="0" destOrd="0" presId="urn:microsoft.com/office/officeart/2005/8/layout/orgChart1"/>
    <dgm:cxn modelId="{AF0D3935-F3AB-0346-BF52-07E113CED8CC}" type="presParOf" srcId="{C5CC768E-FF67-E44D-B788-54764D253A66}" destId="{FB42D1EC-4C50-7E46-BAEA-43985E0622AC}" srcOrd="1" destOrd="0" presId="urn:microsoft.com/office/officeart/2005/8/layout/orgChart1"/>
    <dgm:cxn modelId="{91AE5097-AB19-6C4E-926E-43C9BDE1CF76}" type="presParOf" srcId="{F3A1BF1C-2397-9749-BE58-1A20AD79B3E3}" destId="{509C1875-7677-7C40-A73D-6799090C1293}" srcOrd="1" destOrd="0" presId="urn:microsoft.com/office/officeart/2005/8/layout/orgChart1"/>
    <dgm:cxn modelId="{264F1D1A-1852-1041-B800-C4AE660EF5EC}" type="presParOf" srcId="{F3A1BF1C-2397-9749-BE58-1A20AD79B3E3}" destId="{D6AEAA83-3FCC-EA49-B4B4-680A1DE386BB}" srcOrd="2" destOrd="0" presId="urn:microsoft.com/office/officeart/2005/8/layout/orgChart1"/>
    <dgm:cxn modelId="{F5FDFB6A-083B-DD4D-B007-D37D6C89C21C}" type="presParOf" srcId="{59FD3111-4BF2-BE4C-8DD5-45523534BAF3}" destId="{C99E9463-1063-EE4E-9F8A-EC936FA92690}" srcOrd="2" destOrd="0" presId="urn:microsoft.com/office/officeart/2005/8/layout/orgChart1"/>
    <dgm:cxn modelId="{CF64C1B4-F2F4-0040-9D2E-83E388C78F7C}" type="presParOf" srcId="{0C8C1DCC-B89D-CF42-BBED-A80402A4A5B0}" destId="{452CC75B-1B64-FD46-A800-353479C5A7E8}" srcOrd="2" destOrd="0" presId="urn:microsoft.com/office/officeart/2005/8/layout/orgChart1"/>
    <dgm:cxn modelId="{5FE6BA1B-6C7A-D742-A5AA-2BCA5E46F18F}" type="presParOf" srcId="{0C8C1DCC-B89D-CF42-BBED-A80402A4A5B0}" destId="{C81BDE48-4048-9B42-9BE7-1B4D8437CC84}" srcOrd="3" destOrd="0" presId="urn:microsoft.com/office/officeart/2005/8/layout/orgChart1"/>
    <dgm:cxn modelId="{CEFEFD52-096D-8D4F-A3E3-B96653127D53}" type="presParOf" srcId="{C81BDE48-4048-9B42-9BE7-1B4D8437CC84}" destId="{5EE23B35-16AA-AC45-837B-ED129934F513}" srcOrd="0" destOrd="0" presId="urn:microsoft.com/office/officeart/2005/8/layout/orgChart1"/>
    <dgm:cxn modelId="{13DC447C-BE18-E54D-A5FA-F52BF4DCB8F6}" type="presParOf" srcId="{5EE23B35-16AA-AC45-837B-ED129934F513}" destId="{325DFCC4-7ABA-0C46-9EFB-0911B29832D3}" srcOrd="0" destOrd="0" presId="urn:microsoft.com/office/officeart/2005/8/layout/orgChart1"/>
    <dgm:cxn modelId="{95263A3C-3BF2-1E47-BF3C-419DE3E0E985}" type="presParOf" srcId="{5EE23B35-16AA-AC45-837B-ED129934F513}" destId="{12BD1B4D-2071-CD46-A06B-6599E495FE3E}" srcOrd="1" destOrd="0" presId="urn:microsoft.com/office/officeart/2005/8/layout/orgChart1"/>
    <dgm:cxn modelId="{85C2A181-8916-9A4B-BEFF-B91012B55D89}" type="presParOf" srcId="{C81BDE48-4048-9B42-9BE7-1B4D8437CC84}" destId="{6052F54F-0BD2-D241-A56F-B6C14BB3F559}" srcOrd="1" destOrd="0" presId="urn:microsoft.com/office/officeart/2005/8/layout/orgChart1"/>
    <dgm:cxn modelId="{CCDC45C2-A7CB-D44D-85A1-5957BDAC8321}" type="presParOf" srcId="{C81BDE48-4048-9B42-9BE7-1B4D8437CC84}" destId="{A8E2318B-76BE-D244-98A9-DCB755F7ADF8}" srcOrd="2" destOrd="0" presId="urn:microsoft.com/office/officeart/2005/8/layout/orgChart1"/>
    <dgm:cxn modelId="{8484F14B-8DF4-D840-9634-8D891E9C48B5}" type="presParOf" srcId="{665E2E94-511A-9848-A9BB-835C9A8E8556}" destId="{0D4EBCBF-A9BE-774B-98A1-7E4919602F5C}" srcOrd="2" destOrd="0" presId="urn:microsoft.com/office/officeart/2005/8/layout/orgChart1"/>
    <dgm:cxn modelId="{343CED0C-25F6-5040-B3AE-87D92571D772}" type="presParOf" srcId="{36DD0706-249C-4C40-8E24-207F30C35F73}" destId="{BA9257CC-02BC-2144-80DA-2F28733E2D06}" srcOrd="2" destOrd="0" presId="urn:microsoft.com/office/officeart/2005/8/layout/orgChart1"/>
    <dgm:cxn modelId="{0CA264CD-5C79-2D4F-B3C8-03BCBB1EE28E}" type="presParOf" srcId="{D4702C28-799B-354E-AA16-9A9564A9E0A9}" destId="{5E42C39F-ED84-514F-B947-9D5D2B9940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779FC-C475-6644-BD03-83DC7426E87E}" type="doc">
      <dgm:prSet loTypeId="urn:microsoft.com/office/officeart/2005/8/layout/orgChar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321D3AF-C4CD-3643-93A6-BBA46D81A15C}">
      <dgm:prSet phldrT="[Text]"/>
      <dgm:spPr/>
      <dgm:t>
        <a:bodyPr/>
        <a:lstStyle/>
        <a:p>
          <a:r>
            <a:rPr lang="en-US" dirty="0"/>
            <a:t>/</a:t>
          </a:r>
        </a:p>
      </dgm:t>
    </dgm:pt>
    <dgm:pt modelId="{B6CDF67B-DD5E-B041-AD93-EA25E77091FA}" type="parTrans" cxnId="{33E6E1DA-E61F-DE4E-A164-7E59C2AAF349}">
      <dgm:prSet/>
      <dgm:spPr/>
      <dgm:t>
        <a:bodyPr/>
        <a:lstStyle/>
        <a:p>
          <a:endParaRPr lang="en-US"/>
        </a:p>
      </dgm:t>
    </dgm:pt>
    <dgm:pt modelId="{E4F284E8-5A40-5C4D-B6A5-6FA827850AC5}" type="sibTrans" cxnId="{33E6E1DA-E61F-DE4E-A164-7E59C2AAF349}">
      <dgm:prSet/>
      <dgm:spPr/>
      <dgm:t>
        <a:bodyPr/>
        <a:lstStyle/>
        <a:p>
          <a:endParaRPr lang="en-US"/>
        </a:p>
      </dgm:t>
    </dgm:pt>
    <dgm:pt modelId="{ED3E1D0D-5E15-7145-8FBE-76C94AB9EDB3}">
      <dgm:prSet phldrT="[Text]"/>
      <dgm:spPr/>
      <dgm:t>
        <a:bodyPr/>
        <a:lstStyle/>
        <a:p>
          <a:r>
            <a:rPr lang="en-US" dirty="0"/>
            <a:t>Documents</a:t>
          </a:r>
        </a:p>
      </dgm:t>
    </dgm:pt>
    <dgm:pt modelId="{80561733-1A04-7B41-88F7-2C7413EBB5F7}" type="parTrans" cxnId="{60D8FC2D-039E-DC42-A301-5C9468BD37DB}">
      <dgm:prSet/>
      <dgm:spPr/>
      <dgm:t>
        <a:bodyPr/>
        <a:lstStyle/>
        <a:p>
          <a:endParaRPr lang="en-US"/>
        </a:p>
      </dgm:t>
    </dgm:pt>
    <dgm:pt modelId="{80012F04-84CE-4D47-9D97-46F9175BD003}" type="sibTrans" cxnId="{60D8FC2D-039E-DC42-A301-5C9468BD37DB}">
      <dgm:prSet/>
      <dgm:spPr/>
      <dgm:t>
        <a:bodyPr/>
        <a:lstStyle/>
        <a:p>
          <a:endParaRPr lang="en-US"/>
        </a:p>
      </dgm:t>
    </dgm:pt>
    <dgm:pt modelId="{3A1F40D4-193C-4247-AFBE-A511B037C2D2}">
      <dgm:prSet phldrT="[Text]"/>
      <dgm:spPr/>
      <dgm:t>
        <a:bodyPr/>
        <a:lstStyle/>
        <a:p>
          <a:r>
            <a:rPr lang="en-US" dirty="0"/>
            <a:t>810</a:t>
          </a:r>
        </a:p>
      </dgm:t>
    </dgm:pt>
    <dgm:pt modelId="{9F7461C3-8235-D444-AA55-3EE921A7DEEB}" type="parTrans" cxnId="{D4C051DA-CE49-294D-A277-BE1895C057AF}">
      <dgm:prSet/>
      <dgm:spPr/>
      <dgm:t>
        <a:bodyPr/>
        <a:lstStyle/>
        <a:p>
          <a:endParaRPr lang="en-US"/>
        </a:p>
      </dgm:t>
    </dgm:pt>
    <dgm:pt modelId="{5A99775B-F18A-7841-B7E9-9381E99A04B1}" type="sibTrans" cxnId="{D4C051DA-CE49-294D-A277-BE1895C057AF}">
      <dgm:prSet/>
      <dgm:spPr/>
      <dgm:t>
        <a:bodyPr/>
        <a:lstStyle/>
        <a:p>
          <a:endParaRPr lang="en-US"/>
        </a:p>
      </dgm:t>
    </dgm:pt>
    <dgm:pt modelId="{AEF32615-E56C-EE44-A1FD-97D22E3FEC6B}">
      <dgm:prSet phldrT="[Text]"/>
      <dgm:spPr/>
      <dgm:t>
        <a:bodyPr/>
        <a:lstStyle/>
        <a:p>
          <a:r>
            <a:rPr lang="en-US" dirty="0"/>
            <a:t>Downloads</a:t>
          </a:r>
        </a:p>
      </dgm:t>
    </dgm:pt>
    <dgm:pt modelId="{1F8DEAC8-BFD4-214B-9B6B-0A172FFB8E20}" type="parTrans" cxnId="{02DBB61C-D242-8647-B52D-CAFE83FE561C}">
      <dgm:prSet/>
      <dgm:spPr/>
      <dgm:t>
        <a:bodyPr/>
        <a:lstStyle/>
        <a:p>
          <a:endParaRPr lang="en-US"/>
        </a:p>
      </dgm:t>
    </dgm:pt>
    <dgm:pt modelId="{6AE8D8D6-4EF9-1348-A335-5CC148A9346F}" type="sibTrans" cxnId="{02DBB61C-D242-8647-B52D-CAFE83FE561C}">
      <dgm:prSet/>
      <dgm:spPr/>
      <dgm:t>
        <a:bodyPr/>
        <a:lstStyle/>
        <a:p>
          <a:endParaRPr lang="en-US"/>
        </a:p>
      </dgm:t>
    </dgm:pt>
    <dgm:pt modelId="{441E43E7-E397-F049-B649-F95876DA24C9}">
      <dgm:prSet phldrT="[Text]"/>
      <dgm:spPr/>
      <dgm:t>
        <a:bodyPr/>
        <a:lstStyle/>
        <a:p>
          <a:r>
            <a:rPr lang="en-US" dirty="0" err="1"/>
            <a:t>data.txt</a:t>
          </a:r>
          <a:endParaRPr lang="en-US" dirty="0"/>
        </a:p>
      </dgm:t>
    </dgm:pt>
    <dgm:pt modelId="{5C5DF61A-1097-3F4E-B549-FBC3F04A10A6}" type="parTrans" cxnId="{70C992F8-1860-6E40-89D8-529B5852E393}">
      <dgm:prSet/>
      <dgm:spPr/>
      <dgm:t>
        <a:bodyPr/>
        <a:lstStyle/>
        <a:p>
          <a:endParaRPr lang="en-US"/>
        </a:p>
      </dgm:t>
    </dgm:pt>
    <dgm:pt modelId="{F2A80809-BFEB-4F45-8432-151739E06D69}" type="sibTrans" cxnId="{70C992F8-1860-6E40-89D8-529B5852E393}">
      <dgm:prSet/>
      <dgm:spPr/>
      <dgm:t>
        <a:bodyPr/>
        <a:lstStyle/>
        <a:p>
          <a:endParaRPr lang="en-US"/>
        </a:p>
      </dgm:t>
    </dgm:pt>
    <dgm:pt modelId="{1DEA5761-C354-C441-846D-8EAB5C63A675}">
      <dgm:prSet phldrT="[Text]"/>
      <dgm:spPr/>
      <dgm:t>
        <a:bodyPr/>
        <a:lstStyle/>
        <a:p>
          <a:r>
            <a:rPr lang="en-US" dirty="0"/>
            <a:t>pgrm1.py</a:t>
          </a:r>
        </a:p>
      </dgm:t>
    </dgm:pt>
    <dgm:pt modelId="{7FDDC66B-958D-AA46-BD63-3B41EE9DC8F0}" type="parTrans" cxnId="{FC461BDC-86EC-734D-A7DC-E21DDFEE1D9A}">
      <dgm:prSet/>
      <dgm:spPr/>
      <dgm:t>
        <a:bodyPr/>
        <a:lstStyle/>
        <a:p>
          <a:endParaRPr lang="en-US"/>
        </a:p>
      </dgm:t>
    </dgm:pt>
    <dgm:pt modelId="{3BD81314-9BB4-834D-99A1-6E19C33F8F7C}" type="sibTrans" cxnId="{FC461BDC-86EC-734D-A7DC-E21DDFEE1D9A}">
      <dgm:prSet/>
      <dgm:spPr/>
      <dgm:t>
        <a:bodyPr/>
        <a:lstStyle/>
        <a:p>
          <a:endParaRPr lang="en-US"/>
        </a:p>
      </dgm:t>
    </dgm:pt>
    <dgm:pt modelId="{8F1B6A26-52C2-E648-945E-965CBF7D11B8}">
      <dgm:prSet phldrT="[Text]"/>
      <dgm:spPr/>
      <dgm:t>
        <a:bodyPr/>
        <a:lstStyle/>
        <a:p>
          <a:r>
            <a:rPr lang="en-US" dirty="0"/>
            <a:t>Users</a:t>
          </a:r>
        </a:p>
      </dgm:t>
    </dgm:pt>
    <dgm:pt modelId="{8D802B65-7F58-8E4B-A875-D7380AEA9288}" type="parTrans" cxnId="{30CB2E04-8275-F748-9CB2-8C4919A9298B}">
      <dgm:prSet/>
      <dgm:spPr/>
      <dgm:t>
        <a:bodyPr/>
        <a:lstStyle/>
        <a:p>
          <a:endParaRPr lang="en-US"/>
        </a:p>
      </dgm:t>
    </dgm:pt>
    <dgm:pt modelId="{8EC6478A-E59B-B148-9284-8C67C6CB0FD5}" type="sibTrans" cxnId="{30CB2E04-8275-F748-9CB2-8C4919A9298B}">
      <dgm:prSet/>
      <dgm:spPr/>
      <dgm:t>
        <a:bodyPr/>
        <a:lstStyle/>
        <a:p>
          <a:endParaRPr lang="en-US"/>
        </a:p>
      </dgm:t>
    </dgm:pt>
    <dgm:pt modelId="{B9B17BB1-EACB-4A44-AD3E-7B12900293CA}">
      <dgm:prSet phldrT="[Text]"/>
      <dgm:spPr/>
      <dgm:t>
        <a:bodyPr/>
        <a:lstStyle/>
        <a:p>
          <a:r>
            <a:rPr lang="en-US" dirty="0" err="1"/>
            <a:t>jrr</a:t>
          </a:r>
          <a:endParaRPr lang="en-US" dirty="0"/>
        </a:p>
      </dgm:t>
    </dgm:pt>
    <dgm:pt modelId="{B24005FC-5D83-934B-92C9-1A93F0F2DB7C}" type="parTrans" cxnId="{F0C2A5D5-FD00-DB47-90D7-85E3EB4161AC}">
      <dgm:prSet/>
      <dgm:spPr/>
      <dgm:t>
        <a:bodyPr/>
        <a:lstStyle/>
        <a:p>
          <a:endParaRPr lang="en-US"/>
        </a:p>
      </dgm:t>
    </dgm:pt>
    <dgm:pt modelId="{F73DB571-4C98-9043-B41C-34BE0F7C127E}" type="sibTrans" cxnId="{F0C2A5D5-FD00-DB47-90D7-85E3EB4161AC}">
      <dgm:prSet/>
      <dgm:spPr/>
      <dgm:t>
        <a:bodyPr/>
        <a:lstStyle/>
        <a:p>
          <a:endParaRPr lang="en-US"/>
        </a:p>
      </dgm:t>
    </dgm:pt>
    <dgm:pt modelId="{C860FF05-D8C6-324A-B1FF-76AA1438C51E}" type="pres">
      <dgm:prSet presAssocID="{ECA779FC-C475-6644-BD03-83DC7426E8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0CB663-7423-6140-94B8-3541387C4423}" type="pres">
      <dgm:prSet presAssocID="{E321D3AF-C4CD-3643-93A6-BBA46D81A15C}" presName="hierRoot1" presStyleCnt="0">
        <dgm:presLayoutVars>
          <dgm:hierBranch val="init"/>
        </dgm:presLayoutVars>
      </dgm:prSet>
      <dgm:spPr/>
    </dgm:pt>
    <dgm:pt modelId="{379A6B91-FB53-9440-87A4-9B8486599C5C}" type="pres">
      <dgm:prSet presAssocID="{E321D3AF-C4CD-3643-93A6-BBA46D81A15C}" presName="rootComposite1" presStyleCnt="0"/>
      <dgm:spPr/>
    </dgm:pt>
    <dgm:pt modelId="{2521B890-6DE1-7E4B-8588-6EEC6DB603BC}" type="pres">
      <dgm:prSet presAssocID="{E321D3AF-C4CD-3643-93A6-BBA46D81A15C}" presName="rootText1" presStyleLbl="node0" presStyleIdx="0" presStyleCnt="1">
        <dgm:presLayoutVars>
          <dgm:chPref val="3"/>
        </dgm:presLayoutVars>
      </dgm:prSet>
      <dgm:spPr/>
    </dgm:pt>
    <dgm:pt modelId="{07FD193E-FBAF-A94A-98E2-92BA01F15631}" type="pres">
      <dgm:prSet presAssocID="{E321D3AF-C4CD-3643-93A6-BBA46D81A15C}" presName="rootConnector1" presStyleLbl="node1" presStyleIdx="0" presStyleCnt="0"/>
      <dgm:spPr/>
    </dgm:pt>
    <dgm:pt modelId="{1B390986-C290-B049-B0F0-6287004DC6EE}" type="pres">
      <dgm:prSet presAssocID="{E321D3AF-C4CD-3643-93A6-BBA46D81A15C}" presName="hierChild2" presStyleCnt="0"/>
      <dgm:spPr/>
    </dgm:pt>
    <dgm:pt modelId="{BE4C7774-562E-FE49-9081-FCFE3F5C271E}" type="pres">
      <dgm:prSet presAssocID="{8D802B65-7F58-8E4B-A875-D7380AEA9288}" presName="Name37" presStyleLbl="parChTrans1D2" presStyleIdx="0" presStyleCnt="1"/>
      <dgm:spPr/>
    </dgm:pt>
    <dgm:pt modelId="{1DE89DCE-7616-9044-8E77-8D103E594916}" type="pres">
      <dgm:prSet presAssocID="{8F1B6A26-52C2-E648-945E-965CBF7D11B8}" presName="hierRoot2" presStyleCnt="0">
        <dgm:presLayoutVars>
          <dgm:hierBranch val="init"/>
        </dgm:presLayoutVars>
      </dgm:prSet>
      <dgm:spPr/>
    </dgm:pt>
    <dgm:pt modelId="{9E36E08D-3E53-8543-AC03-C84BE33264E7}" type="pres">
      <dgm:prSet presAssocID="{8F1B6A26-52C2-E648-945E-965CBF7D11B8}" presName="rootComposite" presStyleCnt="0"/>
      <dgm:spPr/>
    </dgm:pt>
    <dgm:pt modelId="{E353F548-BA27-6148-801B-80596A14A8FB}" type="pres">
      <dgm:prSet presAssocID="{8F1B6A26-52C2-E648-945E-965CBF7D11B8}" presName="rootText" presStyleLbl="node2" presStyleIdx="0" presStyleCnt="1">
        <dgm:presLayoutVars>
          <dgm:chPref val="3"/>
        </dgm:presLayoutVars>
      </dgm:prSet>
      <dgm:spPr/>
    </dgm:pt>
    <dgm:pt modelId="{4B8E62B8-3FB1-704E-8A97-F9C7E97A07B7}" type="pres">
      <dgm:prSet presAssocID="{8F1B6A26-52C2-E648-945E-965CBF7D11B8}" presName="rootConnector" presStyleLbl="node2" presStyleIdx="0" presStyleCnt="1"/>
      <dgm:spPr/>
    </dgm:pt>
    <dgm:pt modelId="{98B05093-1826-4C4D-BAFC-C1AAF4D3AF29}" type="pres">
      <dgm:prSet presAssocID="{8F1B6A26-52C2-E648-945E-965CBF7D11B8}" presName="hierChild4" presStyleCnt="0"/>
      <dgm:spPr/>
    </dgm:pt>
    <dgm:pt modelId="{2303D897-CDB7-8845-9D41-CDE6FB7D75FC}" type="pres">
      <dgm:prSet presAssocID="{B24005FC-5D83-934B-92C9-1A93F0F2DB7C}" presName="Name37" presStyleLbl="parChTrans1D3" presStyleIdx="0" presStyleCnt="1"/>
      <dgm:spPr/>
    </dgm:pt>
    <dgm:pt modelId="{E563BF79-C290-A04F-8F9C-00F6F8051D71}" type="pres">
      <dgm:prSet presAssocID="{B9B17BB1-EACB-4A44-AD3E-7B12900293CA}" presName="hierRoot2" presStyleCnt="0">
        <dgm:presLayoutVars>
          <dgm:hierBranch val="init"/>
        </dgm:presLayoutVars>
      </dgm:prSet>
      <dgm:spPr/>
    </dgm:pt>
    <dgm:pt modelId="{5D7B8F0C-B698-AE4C-A9CA-FD2B2F333D21}" type="pres">
      <dgm:prSet presAssocID="{B9B17BB1-EACB-4A44-AD3E-7B12900293CA}" presName="rootComposite" presStyleCnt="0"/>
      <dgm:spPr/>
    </dgm:pt>
    <dgm:pt modelId="{7CF61DD3-F9EF-B149-A688-722901DD5616}" type="pres">
      <dgm:prSet presAssocID="{B9B17BB1-EACB-4A44-AD3E-7B12900293CA}" presName="rootText" presStyleLbl="node3" presStyleIdx="0" presStyleCnt="1">
        <dgm:presLayoutVars>
          <dgm:chPref val="3"/>
        </dgm:presLayoutVars>
      </dgm:prSet>
      <dgm:spPr/>
    </dgm:pt>
    <dgm:pt modelId="{61F384D2-5AB9-E947-BD7F-53ACAB74BAA4}" type="pres">
      <dgm:prSet presAssocID="{B9B17BB1-EACB-4A44-AD3E-7B12900293CA}" presName="rootConnector" presStyleLbl="node3" presStyleIdx="0" presStyleCnt="1"/>
      <dgm:spPr/>
    </dgm:pt>
    <dgm:pt modelId="{51047A22-3CA1-9D42-BE58-2C9FA352DF27}" type="pres">
      <dgm:prSet presAssocID="{B9B17BB1-EACB-4A44-AD3E-7B12900293CA}" presName="hierChild4" presStyleCnt="0"/>
      <dgm:spPr/>
    </dgm:pt>
    <dgm:pt modelId="{15165214-FD50-5544-9492-7F09C5E754E7}" type="pres">
      <dgm:prSet presAssocID="{80561733-1A04-7B41-88F7-2C7413EBB5F7}" presName="Name37" presStyleLbl="parChTrans1D4" presStyleIdx="0" presStyleCnt="5"/>
      <dgm:spPr/>
    </dgm:pt>
    <dgm:pt modelId="{763F4E87-8C4B-3E40-B165-FA544C7F77E2}" type="pres">
      <dgm:prSet presAssocID="{ED3E1D0D-5E15-7145-8FBE-76C94AB9EDB3}" presName="hierRoot2" presStyleCnt="0">
        <dgm:presLayoutVars>
          <dgm:hierBranch val="init"/>
        </dgm:presLayoutVars>
      </dgm:prSet>
      <dgm:spPr/>
    </dgm:pt>
    <dgm:pt modelId="{8B827276-BE7B-5045-9631-8F49C0F2C418}" type="pres">
      <dgm:prSet presAssocID="{ED3E1D0D-5E15-7145-8FBE-76C94AB9EDB3}" presName="rootComposite" presStyleCnt="0"/>
      <dgm:spPr/>
    </dgm:pt>
    <dgm:pt modelId="{B39A4A7A-BF92-4D41-B062-38674C4E1700}" type="pres">
      <dgm:prSet presAssocID="{ED3E1D0D-5E15-7145-8FBE-76C94AB9EDB3}" presName="rootText" presStyleLbl="node4" presStyleIdx="0" presStyleCnt="5">
        <dgm:presLayoutVars>
          <dgm:chPref val="3"/>
        </dgm:presLayoutVars>
      </dgm:prSet>
      <dgm:spPr/>
    </dgm:pt>
    <dgm:pt modelId="{0E55AA51-632B-C445-9736-1EF595C92F16}" type="pres">
      <dgm:prSet presAssocID="{ED3E1D0D-5E15-7145-8FBE-76C94AB9EDB3}" presName="rootConnector" presStyleLbl="node4" presStyleIdx="0" presStyleCnt="5"/>
      <dgm:spPr/>
    </dgm:pt>
    <dgm:pt modelId="{6980546A-892C-3941-970A-8D8D5F71157F}" type="pres">
      <dgm:prSet presAssocID="{ED3E1D0D-5E15-7145-8FBE-76C94AB9EDB3}" presName="hierChild4" presStyleCnt="0"/>
      <dgm:spPr/>
    </dgm:pt>
    <dgm:pt modelId="{7A71D128-2B23-8B43-BA0D-014F3E0B0636}" type="pres">
      <dgm:prSet presAssocID="{9F7461C3-8235-D444-AA55-3EE921A7DEEB}" presName="Name37" presStyleLbl="parChTrans1D4" presStyleIdx="1" presStyleCnt="5"/>
      <dgm:spPr/>
    </dgm:pt>
    <dgm:pt modelId="{453083C6-46EE-3844-81D4-25AE7400714C}" type="pres">
      <dgm:prSet presAssocID="{3A1F40D4-193C-4247-AFBE-A511B037C2D2}" presName="hierRoot2" presStyleCnt="0">
        <dgm:presLayoutVars>
          <dgm:hierBranch val="init"/>
        </dgm:presLayoutVars>
      </dgm:prSet>
      <dgm:spPr/>
    </dgm:pt>
    <dgm:pt modelId="{5121B537-3D41-714F-AB90-F0F4B8EAA99C}" type="pres">
      <dgm:prSet presAssocID="{3A1F40D4-193C-4247-AFBE-A511B037C2D2}" presName="rootComposite" presStyleCnt="0"/>
      <dgm:spPr/>
    </dgm:pt>
    <dgm:pt modelId="{22FF991D-5C99-FC46-A0FF-F79DE2A77D8E}" type="pres">
      <dgm:prSet presAssocID="{3A1F40D4-193C-4247-AFBE-A511B037C2D2}" presName="rootText" presStyleLbl="node4" presStyleIdx="1" presStyleCnt="5">
        <dgm:presLayoutVars>
          <dgm:chPref val="3"/>
        </dgm:presLayoutVars>
      </dgm:prSet>
      <dgm:spPr/>
    </dgm:pt>
    <dgm:pt modelId="{491DB472-087B-184A-9C6B-CFA8B5E24C9B}" type="pres">
      <dgm:prSet presAssocID="{3A1F40D4-193C-4247-AFBE-A511B037C2D2}" presName="rootConnector" presStyleLbl="node4" presStyleIdx="1" presStyleCnt="5"/>
      <dgm:spPr/>
    </dgm:pt>
    <dgm:pt modelId="{534AF3B2-EF9D-4B45-A6E4-AEDE09AF8762}" type="pres">
      <dgm:prSet presAssocID="{3A1F40D4-193C-4247-AFBE-A511B037C2D2}" presName="hierChild4" presStyleCnt="0"/>
      <dgm:spPr/>
    </dgm:pt>
    <dgm:pt modelId="{E99BA13E-DE53-954E-ABF6-A1ECE8FE98D4}" type="pres">
      <dgm:prSet presAssocID="{7FDDC66B-958D-AA46-BD63-3B41EE9DC8F0}" presName="Name37" presStyleLbl="parChTrans1D4" presStyleIdx="2" presStyleCnt="5"/>
      <dgm:spPr/>
    </dgm:pt>
    <dgm:pt modelId="{CA5FBD0B-B11C-3B41-A8B3-87F9EA57FE56}" type="pres">
      <dgm:prSet presAssocID="{1DEA5761-C354-C441-846D-8EAB5C63A675}" presName="hierRoot2" presStyleCnt="0">
        <dgm:presLayoutVars>
          <dgm:hierBranch val="init"/>
        </dgm:presLayoutVars>
      </dgm:prSet>
      <dgm:spPr/>
    </dgm:pt>
    <dgm:pt modelId="{6EBF432A-075C-2F45-8C97-4008CA47E852}" type="pres">
      <dgm:prSet presAssocID="{1DEA5761-C354-C441-846D-8EAB5C63A675}" presName="rootComposite" presStyleCnt="0"/>
      <dgm:spPr/>
    </dgm:pt>
    <dgm:pt modelId="{D54C6804-D81C-8C49-8189-DB590BFEBB04}" type="pres">
      <dgm:prSet presAssocID="{1DEA5761-C354-C441-846D-8EAB5C63A675}" presName="rootText" presStyleLbl="node4" presStyleIdx="2" presStyleCnt="5">
        <dgm:presLayoutVars>
          <dgm:chPref val="3"/>
        </dgm:presLayoutVars>
      </dgm:prSet>
      <dgm:spPr/>
    </dgm:pt>
    <dgm:pt modelId="{3074035B-C110-9D42-A6CC-B868E6396802}" type="pres">
      <dgm:prSet presAssocID="{1DEA5761-C354-C441-846D-8EAB5C63A675}" presName="rootConnector" presStyleLbl="node4" presStyleIdx="2" presStyleCnt="5"/>
      <dgm:spPr/>
    </dgm:pt>
    <dgm:pt modelId="{39F74AB9-45DE-CC4C-BED8-B78C0F8FB076}" type="pres">
      <dgm:prSet presAssocID="{1DEA5761-C354-C441-846D-8EAB5C63A675}" presName="hierChild4" presStyleCnt="0"/>
      <dgm:spPr/>
    </dgm:pt>
    <dgm:pt modelId="{DCF1039E-C5EB-5D41-8382-2072D5A8023A}" type="pres">
      <dgm:prSet presAssocID="{1DEA5761-C354-C441-846D-8EAB5C63A675}" presName="hierChild5" presStyleCnt="0"/>
      <dgm:spPr/>
    </dgm:pt>
    <dgm:pt modelId="{B27EB826-3552-F749-B6D2-8CDED6977DAA}" type="pres">
      <dgm:prSet presAssocID="{3A1F40D4-193C-4247-AFBE-A511B037C2D2}" presName="hierChild5" presStyleCnt="0"/>
      <dgm:spPr/>
    </dgm:pt>
    <dgm:pt modelId="{41985C72-DD37-E649-9197-496FDB3D34BD}" type="pres">
      <dgm:prSet presAssocID="{ED3E1D0D-5E15-7145-8FBE-76C94AB9EDB3}" presName="hierChild5" presStyleCnt="0"/>
      <dgm:spPr/>
    </dgm:pt>
    <dgm:pt modelId="{2EFB5A5E-3AEE-FE41-896E-71E64F1AA034}" type="pres">
      <dgm:prSet presAssocID="{1F8DEAC8-BFD4-214B-9B6B-0A172FFB8E20}" presName="Name37" presStyleLbl="parChTrans1D4" presStyleIdx="3" presStyleCnt="5"/>
      <dgm:spPr/>
    </dgm:pt>
    <dgm:pt modelId="{5D85AE1B-0ECB-6A48-A71A-A972FDF628B4}" type="pres">
      <dgm:prSet presAssocID="{AEF32615-E56C-EE44-A1FD-97D22E3FEC6B}" presName="hierRoot2" presStyleCnt="0">
        <dgm:presLayoutVars>
          <dgm:hierBranch val="init"/>
        </dgm:presLayoutVars>
      </dgm:prSet>
      <dgm:spPr/>
    </dgm:pt>
    <dgm:pt modelId="{2403C98A-6D42-2D4F-B385-3033C6589A15}" type="pres">
      <dgm:prSet presAssocID="{AEF32615-E56C-EE44-A1FD-97D22E3FEC6B}" presName="rootComposite" presStyleCnt="0"/>
      <dgm:spPr/>
    </dgm:pt>
    <dgm:pt modelId="{F8442FA3-EC3E-A44A-A20A-2EDBB435E939}" type="pres">
      <dgm:prSet presAssocID="{AEF32615-E56C-EE44-A1FD-97D22E3FEC6B}" presName="rootText" presStyleLbl="node4" presStyleIdx="3" presStyleCnt="5">
        <dgm:presLayoutVars>
          <dgm:chPref val="3"/>
        </dgm:presLayoutVars>
      </dgm:prSet>
      <dgm:spPr/>
    </dgm:pt>
    <dgm:pt modelId="{04AFB674-77E0-E048-BA5C-9E679B35CF05}" type="pres">
      <dgm:prSet presAssocID="{AEF32615-E56C-EE44-A1FD-97D22E3FEC6B}" presName="rootConnector" presStyleLbl="node4" presStyleIdx="3" presStyleCnt="5"/>
      <dgm:spPr/>
    </dgm:pt>
    <dgm:pt modelId="{C336EA99-F2AF-B148-AED2-C25C3C159A6F}" type="pres">
      <dgm:prSet presAssocID="{AEF32615-E56C-EE44-A1FD-97D22E3FEC6B}" presName="hierChild4" presStyleCnt="0"/>
      <dgm:spPr/>
    </dgm:pt>
    <dgm:pt modelId="{EE5721EC-34C2-4942-9B80-5294EE8F49CB}" type="pres">
      <dgm:prSet presAssocID="{5C5DF61A-1097-3F4E-B549-FBC3F04A10A6}" presName="Name37" presStyleLbl="parChTrans1D4" presStyleIdx="4" presStyleCnt="5"/>
      <dgm:spPr/>
    </dgm:pt>
    <dgm:pt modelId="{B3E21996-4E7E-AF40-B2EE-04BFD1BE2BC0}" type="pres">
      <dgm:prSet presAssocID="{441E43E7-E397-F049-B649-F95876DA24C9}" presName="hierRoot2" presStyleCnt="0">
        <dgm:presLayoutVars>
          <dgm:hierBranch val="init"/>
        </dgm:presLayoutVars>
      </dgm:prSet>
      <dgm:spPr/>
    </dgm:pt>
    <dgm:pt modelId="{E4EAAE21-9772-4048-A28D-D4A3392C3383}" type="pres">
      <dgm:prSet presAssocID="{441E43E7-E397-F049-B649-F95876DA24C9}" presName="rootComposite" presStyleCnt="0"/>
      <dgm:spPr/>
    </dgm:pt>
    <dgm:pt modelId="{D9461F54-8CE0-714D-A11F-F23AD03DE973}" type="pres">
      <dgm:prSet presAssocID="{441E43E7-E397-F049-B649-F95876DA24C9}" presName="rootText" presStyleLbl="node4" presStyleIdx="4" presStyleCnt="5">
        <dgm:presLayoutVars>
          <dgm:chPref val="3"/>
        </dgm:presLayoutVars>
      </dgm:prSet>
      <dgm:spPr/>
    </dgm:pt>
    <dgm:pt modelId="{E5E05920-E3E2-1042-91D1-460924797488}" type="pres">
      <dgm:prSet presAssocID="{441E43E7-E397-F049-B649-F95876DA24C9}" presName="rootConnector" presStyleLbl="node4" presStyleIdx="4" presStyleCnt="5"/>
      <dgm:spPr/>
    </dgm:pt>
    <dgm:pt modelId="{33511CE8-D791-9C4D-A43C-987BE5E6510A}" type="pres">
      <dgm:prSet presAssocID="{441E43E7-E397-F049-B649-F95876DA24C9}" presName="hierChild4" presStyleCnt="0"/>
      <dgm:spPr/>
    </dgm:pt>
    <dgm:pt modelId="{F143DEBE-F5D9-F048-9410-C3EF0305B7E7}" type="pres">
      <dgm:prSet presAssocID="{441E43E7-E397-F049-B649-F95876DA24C9}" presName="hierChild5" presStyleCnt="0"/>
      <dgm:spPr/>
    </dgm:pt>
    <dgm:pt modelId="{AB4F3337-FDB3-0F45-B13F-5F860142B697}" type="pres">
      <dgm:prSet presAssocID="{AEF32615-E56C-EE44-A1FD-97D22E3FEC6B}" presName="hierChild5" presStyleCnt="0"/>
      <dgm:spPr/>
    </dgm:pt>
    <dgm:pt modelId="{24838BCF-7AA2-2A46-B7C8-B79E49F5DDD3}" type="pres">
      <dgm:prSet presAssocID="{B9B17BB1-EACB-4A44-AD3E-7B12900293CA}" presName="hierChild5" presStyleCnt="0"/>
      <dgm:spPr/>
    </dgm:pt>
    <dgm:pt modelId="{A17C2EF6-92DC-7B48-B3B8-12E733007384}" type="pres">
      <dgm:prSet presAssocID="{8F1B6A26-52C2-E648-945E-965CBF7D11B8}" presName="hierChild5" presStyleCnt="0"/>
      <dgm:spPr/>
    </dgm:pt>
    <dgm:pt modelId="{7BC7B5CD-605F-A04D-A19C-2CC900822439}" type="pres">
      <dgm:prSet presAssocID="{E321D3AF-C4CD-3643-93A6-BBA46D81A15C}" presName="hierChild3" presStyleCnt="0"/>
      <dgm:spPr/>
    </dgm:pt>
  </dgm:ptLst>
  <dgm:cxnLst>
    <dgm:cxn modelId="{30CB2E04-8275-F748-9CB2-8C4919A9298B}" srcId="{E321D3AF-C4CD-3643-93A6-BBA46D81A15C}" destId="{8F1B6A26-52C2-E648-945E-965CBF7D11B8}" srcOrd="0" destOrd="0" parTransId="{8D802B65-7F58-8E4B-A875-D7380AEA9288}" sibTransId="{8EC6478A-E59B-B148-9284-8C67C6CB0FD5}"/>
    <dgm:cxn modelId="{4BFCA108-3A30-8A45-89D7-75C4B96D8E5B}" type="presOf" srcId="{3A1F40D4-193C-4247-AFBE-A511B037C2D2}" destId="{491DB472-087B-184A-9C6B-CFA8B5E24C9B}" srcOrd="1" destOrd="0" presId="urn:microsoft.com/office/officeart/2005/8/layout/orgChart1"/>
    <dgm:cxn modelId="{02DBB61C-D242-8647-B52D-CAFE83FE561C}" srcId="{B9B17BB1-EACB-4A44-AD3E-7B12900293CA}" destId="{AEF32615-E56C-EE44-A1FD-97D22E3FEC6B}" srcOrd="1" destOrd="0" parTransId="{1F8DEAC8-BFD4-214B-9B6B-0A172FFB8E20}" sibTransId="{6AE8D8D6-4EF9-1348-A335-5CC148A9346F}"/>
    <dgm:cxn modelId="{EAEC1923-1D0E-3D48-B279-F5C80A500540}" type="presOf" srcId="{8F1B6A26-52C2-E648-945E-965CBF7D11B8}" destId="{E353F548-BA27-6148-801B-80596A14A8FB}" srcOrd="0" destOrd="0" presId="urn:microsoft.com/office/officeart/2005/8/layout/orgChart1"/>
    <dgm:cxn modelId="{2622EB24-2335-374D-A792-ACF8BEF63AB4}" type="presOf" srcId="{AEF32615-E56C-EE44-A1FD-97D22E3FEC6B}" destId="{04AFB674-77E0-E048-BA5C-9E679B35CF05}" srcOrd="1" destOrd="0" presId="urn:microsoft.com/office/officeart/2005/8/layout/orgChart1"/>
    <dgm:cxn modelId="{60D8FC2D-039E-DC42-A301-5C9468BD37DB}" srcId="{B9B17BB1-EACB-4A44-AD3E-7B12900293CA}" destId="{ED3E1D0D-5E15-7145-8FBE-76C94AB9EDB3}" srcOrd="0" destOrd="0" parTransId="{80561733-1A04-7B41-88F7-2C7413EBB5F7}" sibTransId="{80012F04-84CE-4D47-9D97-46F9175BD003}"/>
    <dgm:cxn modelId="{F705A05F-248E-184D-B1F0-31567F3CD543}" type="presOf" srcId="{8F1B6A26-52C2-E648-945E-965CBF7D11B8}" destId="{4B8E62B8-3FB1-704E-8A97-F9C7E97A07B7}" srcOrd="1" destOrd="0" presId="urn:microsoft.com/office/officeart/2005/8/layout/orgChart1"/>
    <dgm:cxn modelId="{DC890F41-BECC-004A-B4E1-1B1B2B07F154}" type="presOf" srcId="{B9B17BB1-EACB-4A44-AD3E-7B12900293CA}" destId="{61F384D2-5AB9-E947-BD7F-53ACAB74BAA4}" srcOrd="1" destOrd="0" presId="urn:microsoft.com/office/officeart/2005/8/layout/orgChart1"/>
    <dgm:cxn modelId="{955D664A-CDA8-BB4F-A057-B9954CC4F5FB}" type="presOf" srcId="{3A1F40D4-193C-4247-AFBE-A511B037C2D2}" destId="{22FF991D-5C99-FC46-A0FF-F79DE2A77D8E}" srcOrd="0" destOrd="0" presId="urn:microsoft.com/office/officeart/2005/8/layout/orgChart1"/>
    <dgm:cxn modelId="{D1344A4E-EC41-1046-9866-A6E5D51C5B1F}" type="presOf" srcId="{ED3E1D0D-5E15-7145-8FBE-76C94AB9EDB3}" destId="{B39A4A7A-BF92-4D41-B062-38674C4E1700}" srcOrd="0" destOrd="0" presId="urn:microsoft.com/office/officeart/2005/8/layout/orgChart1"/>
    <dgm:cxn modelId="{7A0E7D4F-7464-C04B-B0F1-EABE24B9AF8E}" type="presOf" srcId="{441E43E7-E397-F049-B649-F95876DA24C9}" destId="{E5E05920-E3E2-1042-91D1-460924797488}" srcOrd="1" destOrd="0" presId="urn:microsoft.com/office/officeart/2005/8/layout/orgChart1"/>
    <dgm:cxn modelId="{BB581D70-F28C-314F-9A9E-6B48BEFA4942}" type="presOf" srcId="{AEF32615-E56C-EE44-A1FD-97D22E3FEC6B}" destId="{F8442FA3-EC3E-A44A-A20A-2EDBB435E939}" srcOrd="0" destOrd="0" presId="urn:microsoft.com/office/officeart/2005/8/layout/orgChart1"/>
    <dgm:cxn modelId="{96DE8252-BE35-EA41-A8BB-E381AD9B109C}" type="presOf" srcId="{9F7461C3-8235-D444-AA55-3EE921A7DEEB}" destId="{7A71D128-2B23-8B43-BA0D-014F3E0B0636}" srcOrd="0" destOrd="0" presId="urn:microsoft.com/office/officeart/2005/8/layout/orgChart1"/>
    <dgm:cxn modelId="{F0494873-88F1-F34D-BF20-60FABB2C4800}" type="presOf" srcId="{B24005FC-5D83-934B-92C9-1A93F0F2DB7C}" destId="{2303D897-CDB7-8845-9D41-CDE6FB7D75FC}" srcOrd="0" destOrd="0" presId="urn:microsoft.com/office/officeart/2005/8/layout/orgChart1"/>
    <dgm:cxn modelId="{1C2CA273-B767-F545-B5CC-752505D1E35B}" type="presOf" srcId="{1DEA5761-C354-C441-846D-8EAB5C63A675}" destId="{D54C6804-D81C-8C49-8189-DB590BFEBB04}" srcOrd="0" destOrd="0" presId="urn:microsoft.com/office/officeart/2005/8/layout/orgChart1"/>
    <dgm:cxn modelId="{4CB54674-439B-3348-ADD0-88E49AE40526}" type="presOf" srcId="{8D802B65-7F58-8E4B-A875-D7380AEA9288}" destId="{BE4C7774-562E-FE49-9081-FCFE3F5C271E}" srcOrd="0" destOrd="0" presId="urn:microsoft.com/office/officeart/2005/8/layout/orgChart1"/>
    <dgm:cxn modelId="{31B3F75A-4BD6-5F45-B206-A6C3D70B4AA9}" type="presOf" srcId="{1DEA5761-C354-C441-846D-8EAB5C63A675}" destId="{3074035B-C110-9D42-A6CC-B868E6396802}" srcOrd="1" destOrd="0" presId="urn:microsoft.com/office/officeart/2005/8/layout/orgChart1"/>
    <dgm:cxn modelId="{8E78727F-5F6E-5749-9DFB-211B37D98D39}" type="presOf" srcId="{ECA779FC-C475-6644-BD03-83DC7426E87E}" destId="{C860FF05-D8C6-324A-B1FF-76AA1438C51E}" srcOrd="0" destOrd="0" presId="urn:microsoft.com/office/officeart/2005/8/layout/orgChart1"/>
    <dgm:cxn modelId="{D6FEA083-DC62-5C4E-91E0-A429D1730CC2}" type="presOf" srcId="{7FDDC66B-958D-AA46-BD63-3B41EE9DC8F0}" destId="{E99BA13E-DE53-954E-ABF6-A1ECE8FE98D4}" srcOrd="0" destOrd="0" presId="urn:microsoft.com/office/officeart/2005/8/layout/orgChart1"/>
    <dgm:cxn modelId="{ABCD1C8E-A033-ED4C-8F73-08738A0BF7CE}" type="presOf" srcId="{E321D3AF-C4CD-3643-93A6-BBA46D81A15C}" destId="{2521B890-6DE1-7E4B-8588-6EEC6DB603BC}" srcOrd="0" destOrd="0" presId="urn:microsoft.com/office/officeart/2005/8/layout/orgChart1"/>
    <dgm:cxn modelId="{61091799-C826-1B43-8247-4F0F4E9CB9ED}" type="presOf" srcId="{5C5DF61A-1097-3F4E-B549-FBC3F04A10A6}" destId="{EE5721EC-34C2-4942-9B80-5294EE8F49CB}" srcOrd="0" destOrd="0" presId="urn:microsoft.com/office/officeart/2005/8/layout/orgChart1"/>
    <dgm:cxn modelId="{E297FFAF-2F01-8348-8085-AD627BF68078}" type="presOf" srcId="{441E43E7-E397-F049-B649-F95876DA24C9}" destId="{D9461F54-8CE0-714D-A11F-F23AD03DE973}" srcOrd="0" destOrd="0" presId="urn:microsoft.com/office/officeart/2005/8/layout/orgChart1"/>
    <dgm:cxn modelId="{728120B2-00DE-5843-95F6-489BE32C323B}" type="presOf" srcId="{1F8DEAC8-BFD4-214B-9B6B-0A172FFB8E20}" destId="{2EFB5A5E-3AEE-FE41-896E-71E64F1AA034}" srcOrd="0" destOrd="0" presId="urn:microsoft.com/office/officeart/2005/8/layout/orgChart1"/>
    <dgm:cxn modelId="{0891DBB6-24AD-1648-9951-3C4E5B5108A7}" type="presOf" srcId="{B9B17BB1-EACB-4A44-AD3E-7B12900293CA}" destId="{7CF61DD3-F9EF-B149-A688-722901DD5616}" srcOrd="0" destOrd="0" presId="urn:microsoft.com/office/officeart/2005/8/layout/orgChart1"/>
    <dgm:cxn modelId="{DA509CCC-D42F-4347-A0EC-AB7C85D9D72B}" type="presOf" srcId="{E321D3AF-C4CD-3643-93A6-BBA46D81A15C}" destId="{07FD193E-FBAF-A94A-98E2-92BA01F15631}" srcOrd="1" destOrd="0" presId="urn:microsoft.com/office/officeart/2005/8/layout/orgChart1"/>
    <dgm:cxn modelId="{BD26B8CF-4CA6-E442-B168-8DDDD337212C}" type="presOf" srcId="{80561733-1A04-7B41-88F7-2C7413EBB5F7}" destId="{15165214-FD50-5544-9492-7F09C5E754E7}" srcOrd="0" destOrd="0" presId="urn:microsoft.com/office/officeart/2005/8/layout/orgChart1"/>
    <dgm:cxn modelId="{F0C2A5D5-FD00-DB47-90D7-85E3EB4161AC}" srcId="{8F1B6A26-52C2-E648-945E-965CBF7D11B8}" destId="{B9B17BB1-EACB-4A44-AD3E-7B12900293CA}" srcOrd="0" destOrd="0" parTransId="{B24005FC-5D83-934B-92C9-1A93F0F2DB7C}" sibTransId="{F73DB571-4C98-9043-B41C-34BE0F7C127E}"/>
    <dgm:cxn modelId="{D4C051DA-CE49-294D-A277-BE1895C057AF}" srcId="{ED3E1D0D-5E15-7145-8FBE-76C94AB9EDB3}" destId="{3A1F40D4-193C-4247-AFBE-A511B037C2D2}" srcOrd="0" destOrd="0" parTransId="{9F7461C3-8235-D444-AA55-3EE921A7DEEB}" sibTransId="{5A99775B-F18A-7841-B7E9-9381E99A04B1}"/>
    <dgm:cxn modelId="{33E6E1DA-E61F-DE4E-A164-7E59C2AAF349}" srcId="{ECA779FC-C475-6644-BD03-83DC7426E87E}" destId="{E321D3AF-C4CD-3643-93A6-BBA46D81A15C}" srcOrd="0" destOrd="0" parTransId="{B6CDF67B-DD5E-B041-AD93-EA25E77091FA}" sibTransId="{E4F284E8-5A40-5C4D-B6A5-6FA827850AC5}"/>
    <dgm:cxn modelId="{FC461BDC-86EC-734D-A7DC-E21DDFEE1D9A}" srcId="{3A1F40D4-193C-4247-AFBE-A511B037C2D2}" destId="{1DEA5761-C354-C441-846D-8EAB5C63A675}" srcOrd="0" destOrd="0" parTransId="{7FDDC66B-958D-AA46-BD63-3B41EE9DC8F0}" sibTransId="{3BD81314-9BB4-834D-99A1-6E19C33F8F7C}"/>
    <dgm:cxn modelId="{ADF003EB-8909-8745-A071-A43C53D73DC2}" type="presOf" srcId="{ED3E1D0D-5E15-7145-8FBE-76C94AB9EDB3}" destId="{0E55AA51-632B-C445-9736-1EF595C92F16}" srcOrd="1" destOrd="0" presId="urn:microsoft.com/office/officeart/2005/8/layout/orgChart1"/>
    <dgm:cxn modelId="{70C992F8-1860-6E40-89D8-529B5852E393}" srcId="{AEF32615-E56C-EE44-A1FD-97D22E3FEC6B}" destId="{441E43E7-E397-F049-B649-F95876DA24C9}" srcOrd="0" destOrd="0" parTransId="{5C5DF61A-1097-3F4E-B549-FBC3F04A10A6}" sibTransId="{F2A80809-BFEB-4F45-8432-151739E06D69}"/>
    <dgm:cxn modelId="{DF4BCD08-B2C1-9744-914D-5B7437F43BCF}" type="presParOf" srcId="{C860FF05-D8C6-324A-B1FF-76AA1438C51E}" destId="{390CB663-7423-6140-94B8-3541387C4423}" srcOrd="0" destOrd="0" presId="urn:microsoft.com/office/officeart/2005/8/layout/orgChart1"/>
    <dgm:cxn modelId="{7AA927F4-7A67-C347-ACBF-CB601BE3ED47}" type="presParOf" srcId="{390CB663-7423-6140-94B8-3541387C4423}" destId="{379A6B91-FB53-9440-87A4-9B8486599C5C}" srcOrd="0" destOrd="0" presId="urn:microsoft.com/office/officeart/2005/8/layout/orgChart1"/>
    <dgm:cxn modelId="{D8E9744B-D2BC-594C-8129-AD33CCAE8319}" type="presParOf" srcId="{379A6B91-FB53-9440-87A4-9B8486599C5C}" destId="{2521B890-6DE1-7E4B-8588-6EEC6DB603BC}" srcOrd="0" destOrd="0" presId="urn:microsoft.com/office/officeart/2005/8/layout/orgChart1"/>
    <dgm:cxn modelId="{78DB68A6-F529-344F-880A-481A7FB744BF}" type="presParOf" srcId="{379A6B91-FB53-9440-87A4-9B8486599C5C}" destId="{07FD193E-FBAF-A94A-98E2-92BA01F15631}" srcOrd="1" destOrd="0" presId="urn:microsoft.com/office/officeart/2005/8/layout/orgChart1"/>
    <dgm:cxn modelId="{F48AB058-E5DB-7546-BE4F-448C28C9EED4}" type="presParOf" srcId="{390CB663-7423-6140-94B8-3541387C4423}" destId="{1B390986-C290-B049-B0F0-6287004DC6EE}" srcOrd="1" destOrd="0" presId="urn:microsoft.com/office/officeart/2005/8/layout/orgChart1"/>
    <dgm:cxn modelId="{E3905413-BEAE-7247-8A76-6197021255F7}" type="presParOf" srcId="{1B390986-C290-B049-B0F0-6287004DC6EE}" destId="{BE4C7774-562E-FE49-9081-FCFE3F5C271E}" srcOrd="0" destOrd="0" presId="urn:microsoft.com/office/officeart/2005/8/layout/orgChart1"/>
    <dgm:cxn modelId="{F356980C-E3AE-5843-8915-C6A38A49B318}" type="presParOf" srcId="{1B390986-C290-B049-B0F0-6287004DC6EE}" destId="{1DE89DCE-7616-9044-8E77-8D103E594916}" srcOrd="1" destOrd="0" presId="urn:microsoft.com/office/officeart/2005/8/layout/orgChart1"/>
    <dgm:cxn modelId="{B4C76BCA-16BF-7B47-9B2D-22BAA7340A13}" type="presParOf" srcId="{1DE89DCE-7616-9044-8E77-8D103E594916}" destId="{9E36E08D-3E53-8543-AC03-C84BE33264E7}" srcOrd="0" destOrd="0" presId="urn:microsoft.com/office/officeart/2005/8/layout/orgChart1"/>
    <dgm:cxn modelId="{1280AD0E-890F-3044-BE39-3F761718C97B}" type="presParOf" srcId="{9E36E08D-3E53-8543-AC03-C84BE33264E7}" destId="{E353F548-BA27-6148-801B-80596A14A8FB}" srcOrd="0" destOrd="0" presId="urn:microsoft.com/office/officeart/2005/8/layout/orgChart1"/>
    <dgm:cxn modelId="{0B35DE5B-5B79-0F4C-8545-7F57165EB522}" type="presParOf" srcId="{9E36E08D-3E53-8543-AC03-C84BE33264E7}" destId="{4B8E62B8-3FB1-704E-8A97-F9C7E97A07B7}" srcOrd="1" destOrd="0" presId="urn:microsoft.com/office/officeart/2005/8/layout/orgChart1"/>
    <dgm:cxn modelId="{AC54B40D-9B3B-F643-8FA4-F88860A26E20}" type="presParOf" srcId="{1DE89DCE-7616-9044-8E77-8D103E594916}" destId="{98B05093-1826-4C4D-BAFC-C1AAF4D3AF29}" srcOrd="1" destOrd="0" presId="urn:microsoft.com/office/officeart/2005/8/layout/orgChart1"/>
    <dgm:cxn modelId="{9B7E8743-3E19-7140-A25F-1164EA3BB5EC}" type="presParOf" srcId="{98B05093-1826-4C4D-BAFC-C1AAF4D3AF29}" destId="{2303D897-CDB7-8845-9D41-CDE6FB7D75FC}" srcOrd="0" destOrd="0" presId="urn:microsoft.com/office/officeart/2005/8/layout/orgChart1"/>
    <dgm:cxn modelId="{9649A652-C35C-7A42-8049-BC833001A01D}" type="presParOf" srcId="{98B05093-1826-4C4D-BAFC-C1AAF4D3AF29}" destId="{E563BF79-C290-A04F-8F9C-00F6F8051D71}" srcOrd="1" destOrd="0" presId="urn:microsoft.com/office/officeart/2005/8/layout/orgChart1"/>
    <dgm:cxn modelId="{10D73F5F-202F-2445-9350-7DF75FEC90D7}" type="presParOf" srcId="{E563BF79-C290-A04F-8F9C-00F6F8051D71}" destId="{5D7B8F0C-B698-AE4C-A9CA-FD2B2F333D21}" srcOrd="0" destOrd="0" presId="urn:microsoft.com/office/officeart/2005/8/layout/orgChart1"/>
    <dgm:cxn modelId="{BBF71FA9-B253-2948-AFF3-032D2F84322B}" type="presParOf" srcId="{5D7B8F0C-B698-AE4C-A9CA-FD2B2F333D21}" destId="{7CF61DD3-F9EF-B149-A688-722901DD5616}" srcOrd="0" destOrd="0" presId="urn:microsoft.com/office/officeart/2005/8/layout/orgChart1"/>
    <dgm:cxn modelId="{92E655DA-65BD-064F-8C87-9BC194B4137D}" type="presParOf" srcId="{5D7B8F0C-B698-AE4C-A9CA-FD2B2F333D21}" destId="{61F384D2-5AB9-E947-BD7F-53ACAB74BAA4}" srcOrd="1" destOrd="0" presId="urn:microsoft.com/office/officeart/2005/8/layout/orgChart1"/>
    <dgm:cxn modelId="{04B582E3-A432-0641-9B29-9E5770B03B60}" type="presParOf" srcId="{E563BF79-C290-A04F-8F9C-00F6F8051D71}" destId="{51047A22-3CA1-9D42-BE58-2C9FA352DF27}" srcOrd="1" destOrd="0" presId="urn:microsoft.com/office/officeart/2005/8/layout/orgChart1"/>
    <dgm:cxn modelId="{FA7656A1-E345-DB48-9C99-1BC4BE8D0BB1}" type="presParOf" srcId="{51047A22-3CA1-9D42-BE58-2C9FA352DF27}" destId="{15165214-FD50-5544-9492-7F09C5E754E7}" srcOrd="0" destOrd="0" presId="urn:microsoft.com/office/officeart/2005/8/layout/orgChart1"/>
    <dgm:cxn modelId="{A927F38A-A124-4F42-BBDA-8F203EB92A3B}" type="presParOf" srcId="{51047A22-3CA1-9D42-BE58-2C9FA352DF27}" destId="{763F4E87-8C4B-3E40-B165-FA544C7F77E2}" srcOrd="1" destOrd="0" presId="urn:microsoft.com/office/officeart/2005/8/layout/orgChart1"/>
    <dgm:cxn modelId="{A4934E13-FD5E-1644-BA1A-540E035332B3}" type="presParOf" srcId="{763F4E87-8C4B-3E40-B165-FA544C7F77E2}" destId="{8B827276-BE7B-5045-9631-8F49C0F2C418}" srcOrd="0" destOrd="0" presId="urn:microsoft.com/office/officeart/2005/8/layout/orgChart1"/>
    <dgm:cxn modelId="{5249746D-E5A5-4A48-9121-748AF624F501}" type="presParOf" srcId="{8B827276-BE7B-5045-9631-8F49C0F2C418}" destId="{B39A4A7A-BF92-4D41-B062-38674C4E1700}" srcOrd="0" destOrd="0" presId="urn:microsoft.com/office/officeart/2005/8/layout/orgChart1"/>
    <dgm:cxn modelId="{DBE5951B-046B-594E-8C1B-59B5BF13730F}" type="presParOf" srcId="{8B827276-BE7B-5045-9631-8F49C0F2C418}" destId="{0E55AA51-632B-C445-9736-1EF595C92F16}" srcOrd="1" destOrd="0" presId="urn:microsoft.com/office/officeart/2005/8/layout/orgChart1"/>
    <dgm:cxn modelId="{E66555E4-A277-6D46-8FF1-A87610D9E481}" type="presParOf" srcId="{763F4E87-8C4B-3E40-B165-FA544C7F77E2}" destId="{6980546A-892C-3941-970A-8D8D5F71157F}" srcOrd="1" destOrd="0" presId="urn:microsoft.com/office/officeart/2005/8/layout/orgChart1"/>
    <dgm:cxn modelId="{91B2FA1A-6B71-5749-A345-872CF36BC51B}" type="presParOf" srcId="{6980546A-892C-3941-970A-8D8D5F71157F}" destId="{7A71D128-2B23-8B43-BA0D-014F3E0B0636}" srcOrd="0" destOrd="0" presId="urn:microsoft.com/office/officeart/2005/8/layout/orgChart1"/>
    <dgm:cxn modelId="{9875275C-3900-A346-BCF1-7827DDB662DA}" type="presParOf" srcId="{6980546A-892C-3941-970A-8D8D5F71157F}" destId="{453083C6-46EE-3844-81D4-25AE7400714C}" srcOrd="1" destOrd="0" presId="urn:microsoft.com/office/officeart/2005/8/layout/orgChart1"/>
    <dgm:cxn modelId="{23DAC6D4-FE4C-2B43-997D-C80F655A6168}" type="presParOf" srcId="{453083C6-46EE-3844-81D4-25AE7400714C}" destId="{5121B537-3D41-714F-AB90-F0F4B8EAA99C}" srcOrd="0" destOrd="0" presId="urn:microsoft.com/office/officeart/2005/8/layout/orgChart1"/>
    <dgm:cxn modelId="{DE209B0D-34E7-0C46-9DB4-DD54FAA79FEA}" type="presParOf" srcId="{5121B537-3D41-714F-AB90-F0F4B8EAA99C}" destId="{22FF991D-5C99-FC46-A0FF-F79DE2A77D8E}" srcOrd="0" destOrd="0" presId="urn:microsoft.com/office/officeart/2005/8/layout/orgChart1"/>
    <dgm:cxn modelId="{20E3049C-F4CB-B944-B707-405CE5926EC4}" type="presParOf" srcId="{5121B537-3D41-714F-AB90-F0F4B8EAA99C}" destId="{491DB472-087B-184A-9C6B-CFA8B5E24C9B}" srcOrd="1" destOrd="0" presId="urn:microsoft.com/office/officeart/2005/8/layout/orgChart1"/>
    <dgm:cxn modelId="{0BF68481-14D6-B545-876A-FF5BD7982DFF}" type="presParOf" srcId="{453083C6-46EE-3844-81D4-25AE7400714C}" destId="{534AF3B2-EF9D-4B45-A6E4-AEDE09AF8762}" srcOrd="1" destOrd="0" presId="urn:microsoft.com/office/officeart/2005/8/layout/orgChart1"/>
    <dgm:cxn modelId="{E9F0EA9B-8DDF-E24B-B5BB-29DE407CD5B9}" type="presParOf" srcId="{534AF3B2-EF9D-4B45-A6E4-AEDE09AF8762}" destId="{E99BA13E-DE53-954E-ABF6-A1ECE8FE98D4}" srcOrd="0" destOrd="0" presId="urn:microsoft.com/office/officeart/2005/8/layout/orgChart1"/>
    <dgm:cxn modelId="{95B79A2E-186B-9B4D-AEEA-F75750BF736B}" type="presParOf" srcId="{534AF3B2-EF9D-4B45-A6E4-AEDE09AF8762}" destId="{CA5FBD0B-B11C-3B41-A8B3-87F9EA57FE56}" srcOrd="1" destOrd="0" presId="urn:microsoft.com/office/officeart/2005/8/layout/orgChart1"/>
    <dgm:cxn modelId="{C9C27886-51D1-0D4D-B399-1E936EAD1CA8}" type="presParOf" srcId="{CA5FBD0B-B11C-3B41-A8B3-87F9EA57FE56}" destId="{6EBF432A-075C-2F45-8C97-4008CA47E852}" srcOrd="0" destOrd="0" presId="urn:microsoft.com/office/officeart/2005/8/layout/orgChart1"/>
    <dgm:cxn modelId="{11EB7195-BC32-2547-A6D3-BD76059DAFBA}" type="presParOf" srcId="{6EBF432A-075C-2F45-8C97-4008CA47E852}" destId="{D54C6804-D81C-8C49-8189-DB590BFEBB04}" srcOrd="0" destOrd="0" presId="urn:microsoft.com/office/officeart/2005/8/layout/orgChart1"/>
    <dgm:cxn modelId="{B0223181-7A5C-D14F-B0CA-2B064BFCC5A4}" type="presParOf" srcId="{6EBF432A-075C-2F45-8C97-4008CA47E852}" destId="{3074035B-C110-9D42-A6CC-B868E6396802}" srcOrd="1" destOrd="0" presId="urn:microsoft.com/office/officeart/2005/8/layout/orgChart1"/>
    <dgm:cxn modelId="{EF5F2BF6-10D8-D348-9F3E-37EE42C1AD97}" type="presParOf" srcId="{CA5FBD0B-B11C-3B41-A8B3-87F9EA57FE56}" destId="{39F74AB9-45DE-CC4C-BED8-B78C0F8FB076}" srcOrd="1" destOrd="0" presId="urn:microsoft.com/office/officeart/2005/8/layout/orgChart1"/>
    <dgm:cxn modelId="{C3ECE041-255C-B048-B2A2-FCEFA4A2C44F}" type="presParOf" srcId="{CA5FBD0B-B11C-3B41-A8B3-87F9EA57FE56}" destId="{DCF1039E-C5EB-5D41-8382-2072D5A8023A}" srcOrd="2" destOrd="0" presId="urn:microsoft.com/office/officeart/2005/8/layout/orgChart1"/>
    <dgm:cxn modelId="{D2612592-78AD-8345-8175-7423B9AB88D5}" type="presParOf" srcId="{453083C6-46EE-3844-81D4-25AE7400714C}" destId="{B27EB826-3552-F749-B6D2-8CDED6977DAA}" srcOrd="2" destOrd="0" presId="urn:microsoft.com/office/officeart/2005/8/layout/orgChart1"/>
    <dgm:cxn modelId="{3B123474-C7DD-4648-9789-D1E23A3F713B}" type="presParOf" srcId="{763F4E87-8C4B-3E40-B165-FA544C7F77E2}" destId="{41985C72-DD37-E649-9197-496FDB3D34BD}" srcOrd="2" destOrd="0" presId="urn:microsoft.com/office/officeart/2005/8/layout/orgChart1"/>
    <dgm:cxn modelId="{3F3ED5CC-25A1-7C4A-83F9-E5D55F854001}" type="presParOf" srcId="{51047A22-3CA1-9D42-BE58-2C9FA352DF27}" destId="{2EFB5A5E-3AEE-FE41-896E-71E64F1AA034}" srcOrd="2" destOrd="0" presId="urn:microsoft.com/office/officeart/2005/8/layout/orgChart1"/>
    <dgm:cxn modelId="{1830BB83-3C73-3042-873B-8E72DC61E5B2}" type="presParOf" srcId="{51047A22-3CA1-9D42-BE58-2C9FA352DF27}" destId="{5D85AE1B-0ECB-6A48-A71A-A972FDF628B4}" srcOrd="3" destOrd="0" presId="urn:microsoft.com/office/officeart/2005/8/layout/orgChart1"/>
    <dgm:cxn modelId="{14059F38-56CC-D84B-8293-8AD3C4F5327D}" type="presParOf" srcId="{5D85AE1B-0ECB-6A48-A71A-A972FDF628B4}" destId="{2403C98A-6D42-2D4F-B385-3033C6589A15}" srcOrd="0" destOrd="0" presId="urn:microsoft.com/office/officeart/2005/8/layout/orgChart1"/>
    <dgm:cxn modelId="{51BAC5AF-2EBF-D94E-A028-10B6E8A11D1D}" type="presParOf" srcId="{2403C98A-6D42-2D4F-B385-3033C6589A15}" destId="{F8442FA3-EC3E-A44A-A20A-2EDBB435E939}" srcOrd="0" destOrd="0" presId="urn:microsoft.com/office/officeart/2005/8/layout/orgChart1"/>
    <dgm:cxn modelId="{5E88249D-E297-D946-A9CF-A3362730CBD5}" type="presParOf" srcId="{2403C98A-6D42-2D4F-B385-3033C6589A15}" destId="{04AFB674-77E0-E048-BA5C-9E679B35CF05}" srcOrd="1" destOrd="0" presId="urn:microsoft.com/office/officeart/2005/8/layout/orgChart1"/>
    <dgm:cxn modelId="{B06FA4EF-D7AA-1244-897E-E9AC60CE9CAF}" type="presParOf" srcId="{5D85AE1B-0ECB-6A48-A71A-A972FDF628B4}" destId="{C336EA99-F2AF-B148-AED2-C25C3C159A6F}" srcOrd="1" destOrd="0" presId="urn:microsoft.com/office/officeart/2005/8/layout/orgChart1"/>
    <dgm:cxn modelId="{B66CE878-440B-A94C-8C20-D95E8E00423F}" type="presParOf" srcId="{C336EA99-F2AF-B148-AED2-C25C3C159A6F}" destId="{EE5721EC-34C2-4942-9B80-5294EE8F49CB}" srcOrd="0" destOrd="0" presId="urn:microsoft.com/office/officeart/2005/8/layout/orgChart1"/>
    <dgm:cxn modelId="{45228BD8-72DF-814E-8D5C-3AA16E7D7886}" type="presParOf" srcId="{C336EA99-F2AF-B148-AED2-C25C3C159A6F}" destId="{B3E21996-4E7E-AF40-B2EE-04BFD1BE2BC0}" srcOrd="1" destOrd="0" presId="urn:microsoft.com/office/officeart/2005/8/layout/orgChart1"/>
    <dgm:cxn modelId="{A2651370-7FA8-4B48-8151-602C0B9FF183}" type="presParOf" srcId="{B3E21996-4E7E-AF40-B2EE-04BFD1BE2BC0}" destId="{E4EAAE21-9772-4048-A28D-D4A3392C3383}" srcOrd="0" destOrd="0" presId="urn:microsoft.com/office/officeart/2005/8/layout/orgChart1"/>
    <dgm:cxn modelId="{82E66DD4-C849-D645-A3C8-D399C424518E}" type="presParOf" srcId="{E4EAAE21-9772-4048-A28D-D4A3392C3383}" destId="{D9461F54-8CE0-714D-A11F-F23AD03DE973}" srcOrd="0" destOrd="0" presId="urn:microsoft.com/office/officeart/2005/8/layout/orgChart1"/>
    <dgm:cxn modelId="{A42E6261-AB40-A84B-9F74-FDEE08B303D1}" type="presParOf" srcId="{E4EAAE21-9772-4048-A28D-D4A3392C3383}" destId="{E5E05920-E3E2-1042-91D1-460924797488}" srcOrd="1" destOrd="0" presId="urn:microsoft.com/office/officeart/2005/8/layout/orgChart1"/>
    <dgm:cxn modelId="{86D74E15-AEAD-8E48-A66B-F2B0C4D39E37}" type="presParOf" srcId="{B3E21996-4E7E-AF40-B2EE-04BFD1BE2BC0}" destId="{33511CE8-D791-9C4D-A43C-987BE5E6510A}" srcOrd="1" destOrd="0" presId="urn:microsoft.com/office/officeart/2005/8/layout/orgChart1"/>
    <dgm:cxn modelId="{91D6DCE3-2557-6040-A019-439C32A4D04C}" type="presParOf" srcId="{B3E21996-4E7E-AF40-B2EE-04BFD1BE2BC0}" destId="{F143DEBE-F5D9-F048-9410-C3EF0305B7E7}" srcOrd="2" destOrd="0" presId="urn:microsoft.com/office/officeart/2005/8/layout/orgChart1"/>
    <dgm:cxn modelId="{9987D437-A108-DF42-871A-CCA210035156}" type="presParOf" srcId="{5D85AE1B-0ECB-6A48-A71A-A972FDF628B4}" destId="{AB4F3337-FDB3-0F45-B13F-5F860142B697}" srcOrd="2" destOrd="0" presId="urn:microsoft.com/office/officeart/2005/8/layout/orgChart1"/>
    <dgm:cxn modelId="{0040AC70-1CBC-104E-89F3-5C79D16D400C}" type="presParOf" srcId="{E563BF79-C290-A04F-8F9C-00F6F8051D71}" destId="{24838BCF-7AA2-2A46-B7C8-B79E49F5DDD3}" srcOrd="2" destOrd="0" presId="urn:microsoft.com/office/officeart/2005/8/layout/orgChart1"/>
    <dgm:cxn modelId="{49A3240D-7DC5-9247-9603-3AA0D8D6C539}" type="presParOf" srcId="{1DE89DCE-7616-9044-8E77-8D103E594916}" destId="{A17C2EF6-92DC-7B48-B3B8-12E733007384}" srcOrd="2" destOrd="0" presId="urn:microsoft.com/office/officeart/2005/8/layout/orgChart1"/>
    <dgm:cxn modelId="{D7FEE331-2F51-8C49-BA86-3695B172E704}" type="presParOf" srcId="{390CB663-7423-6140-94B8-3541387C4423}" destId="{7BC7B5CD-605F-A04D-A19C-2CC9008224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C75B-1B64-FD46-A800-353479C5A7E8}">
      <dsp:nvSpPr>
        <dsp:cNvPr id="0" name=""/>
        <dsp:cNvSpPr/>
      </dsp:nvSpPr>
      <dsp:spPr>
        <a:xfrm>
          <a:off x="2803016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FA7FC-1E0B-5745-8230-E395DDC6E64F}">
      <dsp:nvSpPr>
        <dsp:cNvPr id="0" name=""/>
        <dsp:cNvSpPr/>
      </dsp:nvSpPr>
      <dsp:spPr>
        <a:xfrm>
          <a:off x="2004401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DA21D-7282-FF49-BD2D-6A65179209FC}">
      <dsp:nvSpPr>
        <dsp:cNvPr id="0" name=""/>
        <dsp:cNvSpPr/>
      </dsp:nvSpPr>
      <dsp:spPr>
        <a:xfrm>
          <a:off x="2004401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AD8A5-7286-8945-A18C-EB9C6BBF9B89}">
      <dsp:nvSpPr>
        <dsp:cNvPr id="0" name=""/>
        <dsp:cNvSpPr/>
      </dsp:nvSpPr>
      <dsp:spPr>
        <a:xfrm>
          <a:off x="2322258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8B5E2-B79D-F74E-BBBD-0A9B6A6D9C79}">
      <dsp:nvSpPr>
        <dsp:cNvPr id="0" name=""/>
        <dsp:cNvSpPr/>
      </dsp:nvSpPr>
      <dsp:spPr>
        <a:xfrm>
          <a:off x="2757296" y="1695517"/>
          <a:ext cx="91440" cy="16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265C2-9C69-7F43-A5FB-E1E8868B9761}">
      <dsp:nvSpPr>
        <dsp:cNvPr id="0" name=""/>
        <dsp:cNvSpPr/>
      </dsp:nvSpPr>
      <dsp:spPr>
        <a:xfrm>
          <a:off x="2081879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721137" y="83437"/>
              </a:lnTo>
              <a:lnTo>
                <a:pt x="721137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580E1-0DAC-3340-9887-5D2D535844B9}">
      <dsp:nvSpPr>
        <dsp:cNvPr id="0" name=""/>
        <dsp:cNvSpPr/>
      </dsp:nvSpPr>
      <dsp:spPr>
        <a:xfrm>
          <a:off x="1360741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92A50-1442-9945-BC30-A2A71D638B62}">
      <dsp:nvSpPr>
        <dsp:cNvPr id="0" name=""/>
        <dsp:cNvSpPr/>
      </dsp:nvSpPr>
      <dsp:spPr>
        <a:xfrm>
          <a:off x="879983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A201F-4F4C-C644-A9DF-147A7ADC5DB9}">
      <dsp:nvSpPr>
        <dsp:cNvPr id="0" name=""/>
        <dsp:cNvSpPr/>
      </dsp:nvSpPr>
      <dsp:spPr>
        <a:xfrm>
          <a:off x="81369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6F5A3-077F-3944-AF59-44CCB5732326}">
      <dsp:nvSpPr>
        <dsp:cNvPr id="0" name=""/>
        <dsp:cNvSpPr/>
      </dsp:nvSpPr>
      <dsp:spPr>
        <a:xfrm>
          <a:off x="81369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29CE1-D76C-0846-A652-3BC614A53863}">
      <dsp:nvSpPr>
        <dsp:cNvPr id="0" name=""/>
        <dsp:cNvSpPr/>
      </dsp:nvSpPr>
      <dsp:spPr>
        <a:xfrm>
          <a:off x="399225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4D6CA-DC00-C449-99F7-C00AD6451E03}">
      <dsp:nvSpPr>
        <dsp:cNvPr id="0" name=""/>
        <dsp:cNvSpPr/>
      </dsp:nvSpPr>
      <dsp:spPr>
        <a:xfrm>
          <a:off x="879983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BA5AE-126A-1A47-A78F-AE06DE86763F}">
      <dsp:nvSpPr>
        <dsp:cNvPr id="0" name=""/>
        <dsp:cNvSpPr/>
      </dsp:nvSpPr>
      <dsp:spPr>
        <a:xfrm>
          <a:off x="1360741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721137" y="0"/>
              </a:moveTo>
              <a:lnTo>
                <a:pt x="721137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59C2B-71ED-A243-A876-E3CB32231567}">
      <dsp:nvSpPr>
        <dsp:cNvPr id="0" name=""/>
        <dsp:cNvSpPr/>
      </dsp:nvSpPr>
      <dsp:spPr>
        <a:xfrm>
          <a:off x="1684558" y="73400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Program</a:t>
          </a:r>
        </a:p>
      </dsp:txBody>
      <dsp:txXfrm>
        <a:off x="1684558" y="734001"/>
        <a:ext cx="794641" cy="397320"/>
      </dsp:txXfrm>
    </dsp:sp>
    <dsp:sp modelId="{32394431-27C6-344B-8000-C326D560C8A4}">
      <dsp:nvSpPr>
        <dsp:cNvPr id="0" name=""/>
        <dsp:cNvSpPr/>
      </dsp:nvSpPr>
      <dsp:spPr>
        <a:xfrm>
          <a:off x="963421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963421" y="1298196"/>
        <a:ext cx="794641" cy="397320"/>
      </dsp:txXfrm>
    </dsp:sp>
    <dsp:sp modelId="{64F0D6C2-A680-8D46-A76F-5DBE4D372A49}">
      <dsp:nvSpPr>
        <dsp:cNvPr id="0" name=""/>
        <dsp:cNvSpPr/>
      </dsp:nvSpPr>
      <dsp:spPr>
        <a:xfrm>
          <a:off x="482663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482663" y="1862391"/>
        <a:ext cx="794641" cy="397320"/>
      </dsp:txXfrm>
    </dsp:sp>
    <dsp:sp modelId="{A80FE4CB-7EFA-2B45-AB24-AB5D1DAD3D1C}">
      <dsp:nvSpPr>
        <dsp:cNvPr id="0" name=""/>
        <dsp:cNvSpPr/>
      </dsp:nvSpPr>
      <dsp:spPr>
        <a:xfrm>
          <a:off x="1905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05" y="2426587"/>
        <a:ext cx="794641" cy="397320"/>
      </dsp:txXfrm>
    </dsp:sp>
    <dsp:sp modelId="{88736524-9E8D-584C-AB70-DCA5595DD24B}">
      <dsp:nvSpPr>
        <dsp:cNvPr id="0" name=""/>
        <dsp:cNvSpPr/>
      </dsp:nvSpPr>
      <dsp:spPr>
        <a:xfrm>
          <a:off x="200565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00565" y="2990782"/>
        <a:ext cx="794641" cy="397320"/>
      </dsp:txXfrm>
    </dsp:sp>
    <dsp:sp modelId="{8F6B01E7-7A4E-EB49-88F5-093675A91AF1}">
      <dsp:nvSpPr>
        <dsp:cNvPr id="0" name=""/>
        <dsp:cNvSpPr/>
      </dsp:nvSpPr>
      <dsp:spPr>
        <a:xfrm>
          <a:off x="200565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00565" y="3554978"/>
        <a:ext cx="794641" cy="397320"/>
      </dsp:txXfrm>
    </dsp:sp>
    <dsp:sp modelId="{DA798CA0-329B-0E45-BA11-3BA3D71BA3AE}">
      <dsp:nvSpPr>
        <dsp:cNvPr id="0" name=""/>
        <dsp:cNvSpPr/>
      </dsp:nvSpPr>
      <dsp:spPr>
        <a:xfrm>
          <a:off x="963421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963421" y="2426587"/>
        <a:ext cx="794641" cy="397320"/>
      </dsp:txXfrm>
    </dsp:sp>
    <dsp:sp modelId="{6AD23024-05E1-B740-8650-72A6769B49A6}">
      <dsp:nvSpPr>
        <dsp:cNvPr id="0" name=""/>
        <dsp:cNvSpPr/>
      </dsp:nvSpPr>
      <dsp:spPr>
        <a:xfrm>
          <a:off x="1444179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1444179" y="1862391"/>
        <a:ext cx="794641" cy="397320"/>
      </dsp:txXfrm>
    </dsp:sp>
    <dsp:sp modelId="{AA1D15C4-2A06-EB47-8A95-644D6B6BC5B0}">
      <dsp:nvSpPr>
        <dsp:cNvPr id="0" name=""/>
        <dsp:cNvSpPr/>
      </dsp:nvSpPr>
      <dsp:spPr>
        <a:xfrm>
          <a:off x="2405695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2405695" y="1298196"/>
        <a:ext cx="794641" cy="397320"/>
      </dsp:txXfrm>
    </dsp:sp>
    <dsp:sp modelId="{90E4F2F3-CD89-A245-B770-10626F76D370}">
      <dsp:nvSpPr>
        <dsp:cNvPr id="0" name=""/>
        <dsp:cNvSpPr/>
      </dsp:nvSpPr>
      <dsp:spPr>
        <a:xfrm>
          <a:off x="2405695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2405695" y="1862391"/>
        <a:ext cx="794641" cy="397320"/>
      </dsp:txXfrm>
    </dsp:sp>
    <dsp:sp modelId="{39C70EF1-5887-9842-90DD-657AD896F59C}">
      <dsp:nvSpPr>
        <dsp:cNvPr id="0" name=""/>
        <dsp:cNvSpPr/>
      </dsp:nvSpPr>
      <dsp:spPr>
        <a:xfrm>
          <a:off x="1924937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24937" y="2426587"/>
        <a:ext cx="794641" cy="397320"/>
      </dsp:txXfrm>
    </dsp:sp>
    <dsp:sp modelId="{C498CB9B-9CD3-1C47-B085-0D1EA0E1FD0E}">
      <dsp:nvSpPr>
        <dsp:cNvPr id="0" name=""/>
        <dsp:cNvSpPr/>
      </dsp:nvSpPr>
      <dsp:spPr>
        <a:xfrm>
          <a:off x="2123597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123597" y="2990782"/>
        <a:ext cx="794641" cy="397320"/>
      </dsp:txXfrm>
    </dsp:sp>
    <dsp:sp modelId="{7A561FBD-6341-E246-AE54-D42536312B0E}">
      <dsp:nvSpPr>
        <dsp:cNvPr id="0" name=""/>
        <dsp:cNvSpPr/>
      </dsp:nvSpPr>
      <dsp:spPr>
        <a:xfrm>
          <a:off x="2123597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123597" y="3554978"/>
        <a:ext cx="794641" cy="397320"/>
      </dsp:txXfrm>
    </dsp:sp>
    <dsp:sp modelId="{325DFCC4-7ABA-0C46-9EFB-0911B29832D3}">
      <dsp:nvSpPr>
        <dsp:cNvPr id="0" name=""/>
        <dsp:cNvSpPr/>
      </dsp:nvSpPr>
      <dsp:spPr>
        <a:xfrm>
          <a:off x="2886453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2886453" y="2426587"/>
        <a:ext cx="794641" cy="397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721EC-34C2-4942-9B80-5294EE8F49CB}">
      <dsp:nvSpPr>
        <dsp:cNvPr id="0" name=""/>
        <dsp:cNvSpPr/>
      </dsp:nvSpPr>
      <dsp:spPr>
        <a:xfrm>
          <a:off x="2058422" y="2711275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B5A5E-3AEE-FE41-896E-71E64F1AA034}">
      <dsp:nvSpPr>
        <dsp:cNvPr id="0" name=""/>
        <dsp:cNvSpPr/>
      </dsp:nvSpPr>
      <dsp:spPr>
        <a:xfrm>
          <a:off x="184727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48"/>
              </a:lnTo>
              <a:lnTo>
                <a:pt x="623139" y="108148"/>
              </a:lnTo>
              <a:lnTo>
                <a:pt x="623139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BA13E-DE53-954E-ABF6-A1ECE8FE98D4}">
      <dsp:nvSpPr>
        <dsp:cNvPr id="0" name=""/>
        <dsp:cNvSpPr/>
      </dsp:nvSpPr>
      <dsp:spPr>
        <a:xfrm>
          <a:off x="812142" y="3442563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D128-2B23-8B43-BA0D-014F3E0B0636}">
      <dsp:nvSpPr>
        <dsp:cNvPr id="0" name=""/>
        <dsp:cNvSpPr/>
      </dsp:nvSpPr>
      <dsp:spPr>
        <a:xfrm>
          <a:off x="1178416" y="2711275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65214-FD50-5544-9492-7F09C5E754E7}">
      <dsp:nvSpPr>
        <dsp:cNvPr id="0" name=""/>
        <dsp:cNvSpPr/>
      </dsp:nvSpPr>
      <dsp:spPr>
        <a:xfrm>
          <a:off x="122413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623139" y="0"/>
              </a:moveTo>
              <a:lnTo>
                <a:pt x="623139" y="108148"/>
              </a:lnTo>
              <a:lnTo>
                <a:pt x="0" y="108148"/>
              </a:lnTo>
              <a:lnTo>
                <a:pt x="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3D897-CDB7-8845-9D41-CDE6FB7D75FC}">
      <dsp:nvSpPr>
        <dsp:cNvPr id="0" name=""/>
        <dsp:cNvSpPr/>
      </dsp:nvSpPr>
      <dsp:spPr>
        <a:xfrm>
          <a:off x="1801556" y="1248699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C7774-562E-FE49-9081-FCFE3F5C271E}">
      <dsp:nvSpPr>
        <dsp:cNvPr id="0" name=""/>
        <dsp:cNvSpPr/>
      </dsp:nvSpPr>
      <dsp:spPr>
        <a:xfrm>
          <a:off x="1801556" y="517411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1B890-6DE1-7E4B-8588-6EEC6DB603BC}">
      <dsp:nvSpPr>
        <dsp:cNvPr id="0" name=""/>
        <dsp:cNvSpPr/>
      </dsp:nvSpPr>
      <dsp:spPr>
        <a:xfrm>
          <a:off x="1332284" y="241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/</a:t>
          </a:r>
        </a:p>
      </dsp:txBody>
      <dsp:txXfrm>
        <a:off x="1332284" y="2419"/>
        <a:ext cx="1029983" cy="514991"/>
      </dsp:txXfrm>
    </dsp:sp>
    <dsp:sp modelId="{E353F548-BA27-6148-801B-80596A14A8FB}">
      <dsp:nvSpPr>
        <dsp:cNvPr id="0" name=""/>
        <dsp:cNvSpPr/>
      </dsp:nvSpPr>
      <dsp:spPr>
        <a:xfrm>
          <a:off x="1332284" y="733707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Users</a:t>
          </a:r>
        </a:p>
      </dsp:txBody>
      <dsp:txXfrm>
        <a:off x="1332284" y="733707"/>
        <a:ext cx="1029983" cy="514991"/>
      </dsp:txXfrm>
    </dsp:sp>
    <dsp:sp modelId="{7CF61DD3-F9EF-B149-A688-722901DD5616}">
      <dsp:nvSpPr>
        <dsp:cNvPr id="0" name=""/>
        <dsp:cNvSpPr/>
      </dsp:nvSpPr>
      <dsp:spPr>
        <a:xfrm>
          <a:off x="1332284" y="1464995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jrr</a:t>
          </a:r>
          <a:endParaRPr lang="en-US" sz="1700" kern="1200" dirty="0"/>
        </a:p>
      </dsp:txBody>
      <dsp:txXfrm>
        <a:off x="1332284" y="1464995"/>
        <a:ext cx="1029983" cy="514991"/>
      </dsp:txXfrm>
    </dsp:sp>
    <dsp:sp modelId="{B39A4A7A-BF92-4D41-B062-38674C4E1700}">
      <dsp:nvSpPr>
        <dsp:cNvPr id="0" name=""/>
        <dsp:cNvSpPr/>
      </dsp:nvSpPr>
      <dsp:spPr>
        <a:xfrm>
          <a:off x="70914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Documents</a:t>
          </a:r>
        </a:p>
      </dsp:txBody>
      <dsp:txXfrm>
        <a:off x="709144" y="2196283"/>
        <a:ext cx="1029983" cy="514991"/>
      </dsp:txXfrm>
    </dsp:sp>
    <dsp:sp modelId="{22FF991D-5C99-FC46-A0FF-F79DE2A77D8E}">
      <dsp:nvSpPr>
        <dsp:cNvPr id="0" name=""/>
        <dsp:cNvSpPr/>
      </dsp:nvSpPr>
      <dsp:spPr>
        <a:xfrm>
          <a:off x="709144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810</a:t>
          </a:r>
        </a:p>
      </dsp:txBody>
      <dsp:txXfrm>
        <a:off x="709144" y="2927571"/>
        <a:ext cx="1029983" cy="514991"/>
      </dsp:txXfrm>
    </dsp:sp>
    <dsp:sp modelId="{D54C6804-D81C-8C49-8189-DB590BFEBB04}">
      <dsp:nvSpPr>
        <dsp:cNvPr id="0" name=""/>
        <dsp:cNvSpPr/>
      </dsp:nvSpPr>
      <dsp:spPr>
        <a:xfrm>
          <a:off x="966640" y="365885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pgrm1.py</a:t>
          </a:r>
        </a:p>
      </dsp:txBody>
      <dsp:txXfrm>
        <a:off x="966640" y="3658859"/>
        <a:ext cx="1029983" cy="514991"/>
      </dsp:txXfrm>
    </dsp:sp>
    <dsp:sp modelId="{F8442FA3-EC3E-A44A-A20A-2EDBB435E939}">
      <dsp:nvSpPr>
        <dsp:cNvPr id="0" name=""/>
        <dsp:cNvSpPr/>
      </dsp:nvSpPr>
      <dsp:spPr>
        <a:xfrm>
          <a:off x="195542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Downloads</a:t>
          </a:r>
        </a:p>
      </dsp:txBody>
      <dsp:txXfrm>
        <a:off x="1955424" y="2196283"/>
        <a:ext cx="1029983" cy="514991"/>
      </dsp:txXfrm>
    </dsp:sp>
    <dsp:sp modelId="{D9461F54-8CE0-714D-A11F-F23AD03DE973}">
      <dsp:nvSpPr>
        <dsp:cNvPr id="0" name=""/>
        <dsp:cNvSpPr/>
      </dsp:nvSpPr>
      <dsp:spPr>
        <a:xfrm>
          <a:off x="2212920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data.txt</a:t>
          </a:r>
          <a:endParaRPr lang="en-US" sz="1700" kern="1200" dirty="0"/>
        </a:p>
      </dsp:txBody>
      <dsp:txXfrm>
        <a:off x="2212920" y="2927571"/>
        <a:ext cx="1029983" cy="514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09:15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17826 16341 979 0,'-15'-19'87'16,"0"-5"-70"-16,3-2-17 0,3-6 0 0,0-5 205 0,-3 5 38 15,-6 1 7-15,3 1 2 0,6 4-168 0,-3 0-34 16,-5 2-6-16,-1 3-2 0,6-1-34 0,-3 4-8 16,-6-1 0-16,0 1 0 0,3-3-14 15,-2 5-5-15,-7-3-1 0,-6 3 0 0,0 3 4 0,-2 0 0 16,-7 0 0-16,-6 10 0 0,-8 3 8 0,-1 3 8 15,4-3-12-15,-1 10 12 0,-2-2 0 0,-1 5 0 16,-6 1 0-16,4 4 0 0,8 1 35 0,1-3 1 16,-1 7 0-16,6 1 0 0,7 0 0 0,5 3 1 15,0 10 0-15,6 2 0 0,7 9-21 0,-4 7-5 16,0 6-1-16,9 5 0 0,0 14-10 0,3 2 0 16,3 8 0-16,3 0 8 0,4-3-8 0,4 0 0 15,7-2 0-15,6-6 0 0,3-4 0 0,6-12 0 16,9-2 0-16,2-14 0 0,4 4 0 0,6-9 0 0,11-5 0 15,7-2 0-15,8-4 17 0,-2-4-1 0,-1-9-1 0,10-10 0 16,5 0 13-16,3-8 2 0,-8 0 1 0,-1-8 0 16,0-5-17-16,1-6-3 0,-1 4-1 0,-5-4 0 15,-4-5-10-15,-8-2 8 0,-4-1-8 0,1 1 8 16,-7-6 12-16,1-2 3 0,-6-6 0 0,2-5 0 16,-2-3 10-16,-3-4 3 0,-4 1 0 0,-2-7 0 15,-3 0-20-15,-1 0-4 0,-5-14-1 0,0 1 0 16,-6-1-11-16,-3 4 0 0,0-4 9 0,-7 1-9 15,-5-9 0-15,-3 6 0 0,-12 0 0 0,-2 11 0 16,-7 2-20-16,-12 8 0 0,-9 3 1 0,-8 5 0 16,-16 8 19-16,-8 7 0 0,-7 4 0 0,-5 13 0 15,-6 0 0-15,-10 7 0 0,-5 4 0 0,0 2 0 16,6 0 13-16,0 2-3 0,-1-2-1 0,10 0 0 0,6-5 30 16,11 0 5-16,7-6 2 0,5-2 0 0,1 2-1 0,11 1 0 15,9-4 0-15,4 1 0 0,2 3-34 0,9-1-11 16,3 0 0-16,6 1 0 15,4 2-72-15,-1 3-22 0,0-1-4 0,3 4-728 16,3 4-146-16</inkml:trace>
  <inkml:trace contextRef="#ctx0" brushRef="#br0" timeOffset="59789.551">17555 5659 1209 0,'0'0'108'0,"0"0"-87"15,-3-2-21-15,0-3 0 0,-3-1 44 0,6 6 5 16,0 0 1-16,0 0 0 0,-6 0-42 0,6 0-8 16,0 0 0-16,3-5 0 0,0-3 0 0,3 0-12 15,0 0 12-15,0 0-12 0,6 0 12 0,-7-2 0 16,-2 2 0-16,9 0 0 0,3 0 24 0,-3-3 0 16,-12 1 1-16,3 2 0 0,3 0 17 0,0 3 3 15,0-3 1-15,-6 8 0 0,0 0-7 0,6-3-2 16,0-2 0-16,3 2 0 0,3 0-9 0,-3 3-3 0,-9 0 0 15,12 0 0-15,2 0-1 0,-2 0 0 0,-3-2 0 16,6-1 0-16,6 0 8 0,-3-2 0 0,-3 5 1 0,0-3 0 16,-1-4-6-16,4 1-2 0,0 4 0 0,0 2 0 15,-6 0 4-15,3 0 1 0,0 0 0 0,0 2 0 16,-3 1-30-16,2-3-8 0,1 5-1 0,0 0 0 16,-3-2 9-16,6 5 11 0,0-3-3 0,0 3 0 15,2-2 1-15,1 2 0 0,0-1 0 0,3 1 0 16,0 0 2-16,3 0 0 0,-4 0 0 0,4 0 0 15,-3 0-1-15,6 0 0 0,-6 0 0 0,2-3 0 16,1 3 1-16,3 0 0 0,0 0 0 0,2-3 0 16,1 1 1-16,3 2 1 0,0-3 0 0,2 3 0 15,4-3-5-15,0 3-8 0,-1-3 11 0,1 3-11 16,3-2 8-16,-1-1-8 0,7 0 0 0,5-5 0 16,1 3 0-16,0-3 0 0,2 0 0 0,-2-6 0 0,-1 1 0 15,4-5 0-15,-1-4 0 0,1-1 0 0,-4-1-14 0,1-3-6 16,-7-2-2-16,-5-6 0 0,3-4-2 0,-10-1-1 15,-2 0 0-15,0 3 0 0,-6-3 16 0,-7-2 9 16,1 2-10-16,-3 0 10 0,-6-7 0 0,-3 2 0 16,-12-3 0-16,0-2 0 0,-9-3 0 0,0 2 15 15,-3 1-2-15,-3 2 0 0,-3-2 9 0,-5 0 2 16,-4-3 0-16,-3-3 0 0,-3-2 4 0,-2-3 0 16,-4 3 1-16,-6 2 0 0,-2 0-15 0,-4 3-3 15,0 0-1-15,-2 0 0 0,-4 1 6 0,-2 1 2 0,-7 1 0 16,-2 5 0-16,-7 2-6 0,1 4-2 0,-3 4 0 15,-1 3 0-15,-2 3-10 0,-4 5 0 0,1 3 9 16,3 5-9-16,-1 3 10 0,1 2-2 0,3 6-8 0,-1 2 12 16,7 3 6-16,-1 8 1 0,1 3 0 0,5 7 0 15,10 3-11-15,-7 8-8 0,-2 5 12 0,11 3-12 16,10 3 0-16,-1 5 0 0,3 5-12 0,7 3 3 16,2 3 9-16,9 2-10 0,9 0 10 0,0 5-10 15,0 6 10-15,12 0-10 0,9-3 10 0,3-3-10 16,3-2 10-16,9-5 0 0,3-1-9 0,12-5 9 15,5-2 0-15,4-1 0 0,-3-2 0 0,8-8 8 16,7 0-25-16,-4-5-6 0,1-6-1 0,2-2 0 16,7-3-8-16,-1-2-3 15,4-9 0-15,2-2 0 0,1-3-25 0,-1-7-6 0,4-6-1 0,5-6-635 16,1-4-127-16</inkml:trace>
  <inkml:trace contextRef="#ctx0" brushRef="#br0" timeOffset="61714.59">14498 8244 1220 0,'-27'-2'54'0,"12"-1"11"0,-3 0-52 0,0-2-13 0,-3-3 0 0,1-2 0 16,2 2 67-16,-3 0 10 0,0 0 3 0,0 3 0 15,6-1-31-15,1 1-5 0,2 0-2 0,0 2 0 16,6-2 1-16,0 5 0 0,0-3 0 0,6 3 0 16,0-3-15-16,0 3-4 0,9 0 0 0,0 0 0 15,6 3-1-15,-1 0-1 0,7-3 0 0,0 0 0 16,6 0 10-16,3 0 1 0,-1 0 1 0,7 2 0 16,9-2-18-16,-3 3-3 0,-1 0-1 0,4-1 0 15,-1 1-12-15,4 2 0 0,0-5 0 0,-1 3 0 16,1 0 0-16,6-3 0 0,5-3 0 0,1 0 0 0,-4 3 9 0,4 3-9 15,-1 0 8-15,1-3-8 0,5 2 16 16,1-2-3-16,-1 3 0 0,-2 2 0 0,-1 0 1 0,-2 1 0 16,2-4 0-16,1 4 0 0,5 2-6 0,1 0-8 15,-4-3 11-15,-2 3-11 0,-1 0 14 0,4 0-4 16,-4-3-1-16,7 3 0 0,-1 0 8 0,-2 0 2 16,-7 0 0-16,1 0 0 0,-1 0 5 0,4-3 0 15,2 0 1-15,-5 0 0 0,-1 3 3 0,4 0 0 16,2-2 0-16,1 2 0 0,-1-6-3 0,1 3 0 15,2 1 0-15,1-4 0 0,2 1-5 0,0 2-2 0,1-5 0 16,-1 3 0-16,13-3 2 0,-7-3 1 16,0 1 0-16,1-1 0 0,5 0 1 0,4 1 0 0,-7-4 0 15,3 4 0-15,4-3-10 0,-4-3-1 0,-3 0-1 16,4 0 0-16,-4 0-10 0,3 3 0 0,1-3 9 0,-4 0-9 16,-3 5 0-16,-5-2 0 0,-1 2 0 0,-2 0 0 15,-4 1 0-15,4 2 0 0,-4 0-10 0,1 0 10 16,-1 2-8-16,-5 4 8 0,-1-4 0 0,1 1 0 15,5 0 0-15,-5 2-8 0,-1-2 8 0,1-1 0 16,5 4 0-16,-2-4 0 0,-4 3 0 0,1 1 0 16,-4-4 0-16,4-2 0 0,-3 6 11 0,-1-4-11 15,-2 4 11-15,-1-4-11 0,-5 1 10 0,0 0-10 16,-7 2 0-16,-2-3 8 0,-3 1-8 0,-1 0 0 16,-2-1 0-16,3 1-16 0,-3-3 3 0,-1 0 1 15,1 0-42-15,-3-3-8 0,0-2-2 16,5-3-756-16,-2-2-151 0</inkml:trace>
  <inkml:trace contextRef="#ctx0" brushRef="#br0" timeOffset="108488.008">20272 10456 2098 0,'-3'-21'46'0,"0"-5"10"0,3-6 1 0,0 0 3 0,0-2-48 0,6 2-12 0,0 0 0 0,3-2 0 16,6-11 8-16,6 3 0 0,6-1 0 0,2 4 0 0,4-4 12 0,6 6 3 16,3 0 0-16,5 5 0 0,4-2 1 0,5 2 1 15,13 1 0-15,5 4 0 0,7-2 3 0,8 0 1 16,6-6 0-16,15 4 0 0,9 2 5 0,9-3 1 15,6-3 0-15,3 1 0 0,0 5-15 0,3 5-2 16,0 3-1-16,0 8 0 0,-9 2-7 0,0 11-2 16,-6 11 0-16,-3 5 0 0,-9 7 13 0,0 12 3 15,-6 5 0-15,3 2 0 0,-9 0-24 0,-2 6 0 16,-4-1-12-16,-6 9 4 0,-5 2 8 0,-4 0 0 16,-9-5 0-16,1-2 0 0,-10-4-24 0,-5-2 0 15,-4-5 0-15,-5-3 0 0,-9-3 4 0,-9-5 2 0,-7-2 0 16,-5-3 0-16,-9 0 7 0,-6-6 2 0,-12 6 0 0,-3-3 0 15,-15 0 9-15,-5-2 0 0,-19-3 8 0,-8-3-8 16,-7-3 20-16,-20 4 0 0,-15-6 0 16,-10-3 0-16,-11 0-11 0,-14 0-9 0,-13-2 12 0,-18 2-12 15,-15 3 8-15,-11 6-8 0,-6-1 0 0,-4 5 0 16,-2 3 0-16,5-2 0 0,4-3 0 0,17 2-9 16,13 1 85-16,14-6 18 0,12-5 3 0,15-3 1 15,15-5-32-15,17-2-6 0,10-4-2 0,15-4 0 16,14-3-46-16,12-6-12 0,13-7 0 0,14-9-932 15,12-15-189-15</inkml:trace>
  <inkml:trace contextRef="#ctx0" brushRef="#br0" timeOffset="209706.713">5696 13438 2372 0,'-18'5'211'0,"-6"-5"-169"0,-2 0-34 0,-1-5-8 0,0-3 49 0,0-5 8 0,3 0 2 0,4-8 0 31,-10-11-127-31,12 0-24 0,9-8-6 0</inkml:trace>
  <inkml:trace contextRef="#ctx0" brushRef="#br0" timeOffset="211038.998">17692 5892 1267 0,'0'0'112'0,"0"0"-89"0,0 0-23 0,11 8 0 16,-2 0 206-16,12 0 37 0,6 3 7 0,3-1 2 15,0-2-202-15,8-3-40 0,7-2-10 0,6 0 0 16,5-6 16-16,7 0 0 0,5-2 1 0,-2 0 0 16,-1 2-3-16,3 1-1 0,4 2 0 0,-1 2 0 15,4 4-5-15,-1-6 0 0,-5-6-8 0,-1 4 12 16,-2-1 0-16,2 0-1 0,3-5 0 0,-2 0 0 15,-1 3 4-15,-8-3 1 0,-4-2 0 0,1 2 0 16,3 0-16-16,-4-3 11 0,-2-2-11 0,-4 0 10 16,-5-1-10-16,-6 4-11 0,-1 2 3 0,-11-5 0 15,-6 2-151-15,-6 1-29 0,-3-1-7 0,-9 3-1 16</inkml:trace>
  <inkml:trace contextRef="#ctx0" brushRef="#br0" timeOffset="211356.171">17698 6186 2476 0,'-6'0'55'0,"0"-3"11"0,-6 1 2 0,12-1 1 0,0 3-55 0,12-5-14 0,-6 2 0 0,5-2 0 15,7 0 0-15,3 2 8 16,9-2-8-16,3 2 0 0,-4 0 0 0,10 1-10 0,3 2 0 0,2-3 0 15,7 3 10-15,3 3 14 0,2-1-3 0,4 4-1 16,-4-1-10-16,4-2 0 0,-1 2 0 0,4 0 8 16,5-2-8-16,1-1 8 0,-1 1-8 0,-2-3 8 15,-1 3 5-15,1-1 1 0,5-4 0 0,-2-1 0 16,-1 0-6-16,-5-2-8 0,-7-3 11 0,1 3-11 16,-4-3 0-16,1 3 0 0,-4-3 0 0,-5-3 0 15,-3 3 0-15,-4 0-16 0,-5 0 2 0,-3 0 0 16,-6 6-80-1,-6-4-16-15,-4-2-3 0,-8 3-568 0,-3-3-114 0</inkml:trace>
  <inkml:trace contextRef="#ctx0" brushRef="#br0" timeOffset="211705.849">17528 5876 2361 0,'0'0'210'0,"-3"-2"-168"16,-6-4-34-16,3 6-8 0,0-2 44 0,6 2 8 15,3-5 0-15,-3 5 1 0,-3-8-29 0,6 2-7 16,12-2-1-16,3 0 0 0,-3 0-6 0,8 1-2 16,10-1 0-16,6-3 0 0,6 0 0 0,2 4-8 15,4-7 12-15,2-2-4 0,7 3 1 0,8-3 0 0,10 3 0 16,-1 0 0-16,-2 0-9 0,-1 2 0 0,-3 0 9 15,7 1-9-15,-1 5 11 0,1 2-3 0,-10 0 0 0,-2 1 0 16,-1-1-8-16,-3 6-16 0,4-1 4 0,-4 1 1 16,-2 2 0-16,-6-2 0 0,-7 2 0 0,-5 0 0 15,-3 1-5-15,-7-4 0 0,-5 1-1 0,-3 0 0 16,-3-1-6-16,-9 1-1 0,-3 0 0 0,-3-1 0 31,-6-2-20-31,0 0-5 0,-9 3-1 0,-3 2 0 16,-9 3-139-16,-6 0-28 0,-3 0-6 0</inkml:trace>
  <inkml:trace contextRef="#ctx0" brushRef="#br0" timeOffset="212007.091">17549 6117 2394 0,'-27'3'106'0,"24"-3"22"0,3 0-103 0,0 0-25 15,-6-5 0-15,6 5 0 0,0 0 40 0,6-3 4 16,6 0 0-16,0 3 0 0,3-5-36 0,8 5-8 15,16-3 0-15,3 1 0 0,-1-1 11 0,7 3 0 16,3 3 0-16,-1-1 0 0,4 1 7 0,8-3 2 16,10 5 0-16,-4 1 0 0,1 1-8 0,-1-1 0 15,1-1-1-15,2-2 0 0,4 5-11 0,-1-6 0 16,-6 4 0-16,4-4 0 0,-4-2 0 0,4 0 0 16,2 3 0-16,-2-6 0 0,-1 1 8 0,-5-1-8 15,-7 0 0-15,-2 1 8 0,-7-6-8 0,4 0-16 16,-1-3 4-16,-5 1 1 0,0 2-8 0,-7 0-1 15,-5-6-1-15,-3 4 0 16,-6 2-23-16,-4-3-5 0,-5 1-1 0,-6-1 0 16,0 1-157-16,-12 2-31 0</inkml:trace>
  <inkml:trace contextRef="#ctx0" brushRef="#br0" timeOffset="212574.487">18198 6242 2595 0,'-6'-3'57'0,"-9"0"12"0,-6 1 3 0,-6-4 0 0,-3 1-57 0,1 0-15 0,-1-3 0 0,0 0 0 16,0-3 0-16,1-2-13 0,-1-3 2 0,0-2 1 0,0-1 10 0,-5-5 0 15,-10-2 0-15,3-3 0 0,6-6 9 16,-5-2 4-16,-1-2 1 0,3 4 0 0,4-2 6 0,-1 5 2 15,3-2 0-15,-2 2 0 0,-4-5-1 0,6 0 0 16,6-8 0-16,1 0 0 0,-4 0-7 0,6-2-2 16,6 2 0-16,9 0 0 0,0-6 4 0,12-4 0 15,12-3 0-15,9-6 0 0,15-10-8 0,2-3 0 16,7 3-8-16,5-5 12 0,22-6-12 0,-1 3 0 16,7 5 0-16,-1 3 0 0,3 8 0 0,7 5-8 15,5 6 8-15,0 5 0 0,0-1-16 0,4 9 4 16,2 8 1-16,-3 7 0 0,0 9-6 0,1 10-2 0,2 8 0 15,-3 8 0-15,0 13 19 0,-3 5-12 0,-2 6 12 16,-1 5-10-16,0 8-4 0,-5 5-1 0,-10 11 0 16,-3 8 0-16,-2 10 6 0,-7 3 1 0,-2 3 0 0,-10 5 0 15,-8 10 8-15,-12-2-10 0,-6-8 10 0,-10 0-10 16,-8 0 10-16,-9-2 0 0,-9-9 10 0,-11-5-10 16,-16-8 12-16,-3 0-3 0,-2 0-1 0,-10-5 0 15,-6 0 5-15,-11-8 1 0,-15-5 0 0,-1-6 0 16,-5-2-1-16,-9-6 0 0,-12-5 0 0,-4-8 0 15,1 1-13-15,-6-9 9 0,-9-5-9 0,-3-3 8 16,0-5-8-16,-3-3 0 0,0 1 0 0,0-6 0 16,-2-3 0-16,8 1 0 0,14-4 0 0,10 4 0 15,9-1 33-15,3-2 5 0,-1 0 1 0,16-3 0 16,15 0-11-16,5-5-1 0,3 0-1 0,10-3 0 16,5 0-77-16,12-5-15 0,9-3-3 15,7-8-789-15,2-2-158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13:22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2217 2098 0,'12'-5'187'0,"3"2"-150"0,5 3-29 0,10-2-8 0,6-1 0 0,6 3-15 16,8 0 4-16,10-5 1 0,23 5 10 0,6 5-10 15,1-5 10-15,8 8-10 0,-3 3-8 0,6-1-2 16,7 1 0-16,5 5 0 16,0-1-12-16,6-1-2 0,-3-1-1 0,9 0 0 0,0 0 19 0,6-5 4 0,6 3 1 15,9-1 0-15,-6 4 11 0,2-4-8 0,-5-2 8 0,0 3-8 16,6-6 8-16,0 3 0 0,3-8 0 16,6 3-8-16,-1-1 8 0,1-2 0 0,3 3 0 0,-3 2 0 15,3 1 0-15,-4 1 0 0,1-1 0 0,0 2 0 16,0 5 8-16,6 0-8 0,2-2 8 0,-2 2-8 15,-3 3 8-15,9 2-8 0,-1-4 10 0,-2 4-10 16,-12-2 19-16,6 0-3 0,2 0 0 0,1-6 0 16,-6 1-8-16,3-1-8 0,-3-4 9 0,2 2-9 15,1-8 12-15,-3-8-4 0,-6 2-8 0,0-4 12 16,-6 2-12-16,-1-5 0 0,-5-6 8 0,-3 1-8 16,-9-3 0-16,-3-1 0 0,-5-1 0 0,-7-7 0 15,-3-7 0-15,-3 8 0 0,-9 3 0 0,-2-3-10 16,-7-3 10-16,-6 3 0 0,-5 2-9 0,-7 1 9 15,1 2-9-15,-10-2 9 0,1 2-12 0,-6 0 12 0,-10 0 0 16,-5 3 0-16,0 3 0 0,-10-6 0 0,-2 3 0 16,-9-1 0-16,0-4 0 0,-6 0 0 0,-3-1 24 15,-6 3-2-15,-6 3 0 0,-3-5 0 0,-3-1 1 0,-9-2 0 16,-8 0 0-16,-7-3 0 0,-6 6-7 0,-3-6-2 16,-2 6 0-16,-7-9 0 0,-5 3 0 0,-7 1 0 15,-5-4 0-15,-4 3 0 0,-5 1-2 0,-6-1 0 16,-4 6 0-16,-2-1 0 0,-6-5-3 0,-6 6-1 15,-6-1 0-15,-6 6 0 0,-4-5-8 0,-5 2 10 16,-3-2-10-16,-5-1 10 0,-4-5-10 0,-6 6 12 16,-6-1-12-16,3 1 12 0,6 2-21 0,-6 8-4 15,-9-2-1-15,4 4 0 0,2 1 4 0,-6 5 1 0,-9 3 0 16,1 5 0-16,-4 5 9 0,3-2 0 0,-2 8 0 0,-1-4 0 16,0 7 0-16,-2-1 0 0,-1 5-9 0,6 4 9 15,3-4 0-15,1 1 8 0,-4-3 0 0,3 2 0 16,1-5 14-16,2 1 2 0,3 4 1 0,3-5 0 15,0 1-5-15,7-1-2 0,-1 0 0 0,9 0 0 16,0 0 5-16,3 6 1 0,-9-6 0 0,9 6 0 16,6 2-7-16,3-3-1 0,0 4 0 0,6 1 0 15,6 4-16-15,0-1 0 0,3 6 8 0,2-3-8 16,1 3 0-16,6 5-16 0,0-8 4 0,6 8 0 31,5-5-13-31,4 2-3 0,0-2 0 0,8 2 0 0,-2 3-24 0,0 3-4 16,8 0-2-16,4-6 0 0,5 3-24 0,7-2-5 0,2 2-1 15,6-11-500-15,4 1-100 0</inkml:trace>
  <inkml:trace contextRef="#ctx0" brushRef="#br0" timeOffset="667.398">9384 4051 864 0,'-3'18'76'0,"3"-7"-60"0,3-1-16 0,0 1 0 0,0 2 325 0,3-2 63 16,6-3 12-16,3 2 2 0,6 4-328 0,2-4-66 16,4 3-8-16,9 1-11 0,6-1-1 0,-1 3 0 15,4 0 0-15,5 0 0 0,4-1 12 0,6 1 0 16,5 3 0-16,6-1 0 0,4 1 0 0,2 2 0 15,4-5 0-15,2 2 0 0,3-2 0 0,1 3 0 16,-1-1 10-16,3-2-10 0,1 3 21 0,-4-6-1 16,0 0-1-16,3-2 0 0,1-1-19 0,-4 4 0 15,3-7 0-15,-2-1 0 0,-1-1 0 0,0 3 0 16,4 3 8-16,2-1-8 0,-3-5 0 0,3 6 0 0,-2-3 8 0,2 0-8 16,-3 0 0-16,-2-5 0 0,-4-1 0 0,-3-4 0 15,1-1 0-15,-4-2 0 0,1-6 0 0,-4 3 0 16,-6-3 0-16,-8 4 10 0,-4-1-10 0,-5 2 8 15,-6-2-23-15,-7 3-5 0,-2 0 0 0,-6-1-1 32,-3 1-29-32,-6 3-6 0,-10 2 0 0,-2-3-1 15,-12-5-92-15,-6 0-19 0,-8 0-3 0</inkml:trace>
  <inkml:trace contextRef="#ctx0" brushRef="#br0" timeOffset="1298.802">3609 4736 1785 0,'-77'11'159'0,"44"-6"-127"0,-5 0-32 0,-1-2 0 15,0 0 53-15,1-1 5 0,5 3 1 0,3-2 0 16,6-3-16-16,3 0-3 0,4 0-1 0,5 0 0 16,6 0-19-16,0 0-4 0,6 0-1 0,0 0 0 15,12 0-15-15,8 0 0 0,4 0-12 0,6 3 12 16,3-3 0-16,8 5 0 0,7 0 0 0,9 1 0 16,5 2 0-16,4 2 0 0,5 1 0 0,3 2 0 15,4 0 0-15,8 3 0 0,3 0 0 0,7 0 0 16,-4 0 0-16,9 0 0 0,9-3 0 0,0-3 0 15,4-2 0-15,-4-2 0 0,3-4 0 0,0-2 0 16,0-2 0-16,3-4 0 0,-3-4 0 0,3-1 0 16,3 1 25-16,0-1-1 0,1-2 0 0,2 0 0 15,-3-1-2-15,3 1-1 0,0 5 0 0,-3-2 0 0,3 4-11 16,3 4-2-16,-3-1-8 0,-3 6 12 0,-3-1-12 0,-6 1 0 16,-3 2 0-16,0 0 0 0,4 1 8 0,-13-4-8 15,-18 1 0-15,1 0 9 0,-1-3-9 0,-6-3 0 16,-8 3 0-16,-4-3 8 0,1 3-8 0,-10-2 10 15,-8-4-10-15,-9 4 10 0,-9-1-2 0,-1 1 0 16,-2-4 0-16,-3 4 0 0,-6-1-8 0,-6 0-14 16,-3-2 3-16,-3 0 1 15,-3-3-119-15,-12 0-24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14:08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14807 2929 576 0,'0'0'25'15,"0"0"6"-15,-6 0-31 0,-3-8 0 0,3 5 0 0,-2 3 0 16,-1 0 258-16,-3 0 46 0,0-2 8 0,0 2 3 16,0 2-244-16,-3-2-49 0,0 3-10 0,-3 0-1 15,0 2 5-15,4-2 0 0,-7-3 1 0,3 2 0 0,-6-2-17 0,0 0 0 16,3-2 8-16,-2 4-8 0,-4 1 0 0,3 2 0 16,-3-5 8-16,3 3-8 0,-2 2 0 0,2 0 0 15,-3 3 0-15,3 3 0 0,0 0 0 0,1 4 0 16,-4 1 0-16,0 8 0 0,3-5 0 0,0 4 0 15,1 7 10-15,-4 1-10 0,-3 6 76 0,3 6 9 16,0 4 3-16,1 4 0 16,5-6-103-16,0 7-20 0,3-7-4 0,3 8-1 0,3 3 56 0,3 5 12 15,3 2 1-15,3-2 1 0,6 0-9 0,3-3-1 16,3 0-1-16,6-2 0 0,6 2-9 0,6-2-2 16,6-3 0-16,2 0 0 0,1-6-8 0,9-2 8 15,2-5-8-15,4 2 8 0,2-5 1 0,10 3 0 0,5-3 0 16,4-3 0-16,2 6-9 0,1-8 0 0,5-3 0 0,6-5 8 15,10-6-8-15,-1-5 0 0,-3-7 0 0,9-6 8 16,7-6-8-16,2-9 0 0,0-7 9 0,3-1-9 16,3-7 0-16,0 1 8 0,0-2-8 0,3 4 0 15,9-2 0-15,3 0 0 0,-6 5 0 0,3 0 0 16,-6-2 0-16,9 2 0 0,3 3-9 0,-3-3 9 16,-6 0 0-16,6-2 0 0,9-3 0 0,6 2 0 15,-3-2 0-15,-3 0 0 0,-3-3 0 0,-1-2 0 16,7-3 0-16,-6-3 0 0,-6-2 0 0,0-6 0 15,6-7-12-15,-6-1 1 0,-9 3 1 0,0 3 0 16,0 0 10-16,-3 5 0 0,-9 0 10 0,-2 2-10 16,-1 1 0-16,-6-3 0 0,-9-8-13 0,-3 3 4 15,-2 0 9-15,-10 5 0 0,-5 0 0 0,-10 2 0 16,-8 4 0-16,-10-1 0 0,-5 3 0 0,-9 2-8 16,-9 4-17-16,-6-6-3 0,-9-6-1 0,-9 6 0 0,-9-2 10 0,-12 4 3 15,-9 3 0-15,-15 1 0 0,-11-4 16 0,-13 4 17 16,-5-1-3-16,-15 0-1 0,-15 0-1 0,-9 3 0 15,-3 3 0-15,-12 2 0 0,-9-10-12 0,-9 10 8 16,-12 5-8-16,-6 11 0 0,-2-5 14 0,2 8-3 16,-3 2-1-16,-2 3 0 0,-7 8 3 0,-5 5 1 15,-4 11 0-15,-2 0 0 0,-1 2 6 0,4 3 0 16,5 3 1-16,3 3 0 0,4-4 7 0,2 4 2 16,12 2 0-16,1 5 0 0,5 8 6 0,6-5 0 15,12 0 1-15,0 3 0 16,3 2-51-16,9 1-10 0,9-1-3 0,6 5-715 0,-3 9-143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14:4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15033 3339 1508 0,'0'13'134'0,"-8"-2"-107"0,-16-1-27 0,-3 1 0 0,0 5 0 0,0 2 0 16,1-2 0-16,-1 3 0 0,-6 5 29 0,0 2 14 16,4-7 2-16,-1 4 1 0,0-1 3 0,0 1 1 0,3 1 0 0,-2 3 0 15,-4 4-22-15,3 4-5 16,6-3-1-16,-2 5 0 0,2 0-14 0,0 2-8 0,6 1 8 0,0 2-8 15,0 9 0-15,4 4 0 0,-1 6 0 0,6 5 0 16,0-2 0-16,3-1 0 0,6-2 0 0,3 0 0 16,3 0 0-16,3-6 0 0,6 4 0 0,-1-9-8 15,10-3 64-15,6-2 12 0,6-2 4 0,5-4 0 32,4 1-98-32,0-5-19 0,5 2-4 0,4-6-1 0,8 1 50 0,7-5 16 0,2-1 0 0,7-8 0 15,2 1-16-15,9-6 0 0,10-5 0 0,-1-3 0 16,3-5 0-16,6-2 0 0,9-3 0 0,-3-3 0 15,-3-3 0-15,7-5 9 0,5-2-9 0,0-6 8 16,-3-3-8-16,0 1 0 0,-3-1 0 0,-6 1 0 16,-9-3 0-16,3 0 0 0,12-3 0 0,-8 0 0 15,-7-2 0-15,-3-3 0 0,6-6 0 0,-3 4 8 0,-5-1-8 16,-1 3 0-16,0-3 0 0,-3 3 0 0,4 3 0 0,-4-3 0 16,-6 0 0-16,1-3 0 0,5-2 0 15,0-3 0-15,-6-3 0 0,-2 3 0 0,-4 0 0 0,4 6 0 16,-1-1 0-16,0 6 0 0,-8 2 14 0,-7 3-2 15,-2 2-1-15,-4 3 0 0,1 3 15 0,-7 3 3 16,1-1 1-16,-7 6 0 0,-2 5 13 0,-6-5 2 16,-1 5 1-16,-2-3 0 0,-3 3-18 0,-4-2-4 15,1-1-1-15,0-2 0 0,0 5-10 0,2-5-1 16,-2 0-1-16,3-6 0 0,-3 0-11 0,-1-4 0 16,-5-4-12-16,0-2 12 0,0 0 0 0,-3-3 0 15,-4 1 0-15,-5-7 0 0,0 1-12 0,-6-10 12 0,0-3-12 16,-6-1 12-16,-6 6-15 0,-3 3 5 0,-6 2 1 15,-3 1 0-15,-6-1-1 0,-8 3 0 0,-4-5 0 16,-9-1 0-16,-8-2 10 0,-4 6-12 0,-3-1 12 0,-2 5-12 16,-4 4 4-16,-8 4 0 0,-9 9 0 0,-1-3 0 15,4 2 8-15,-6 6-10 0,-10-3 10 0,4 5-10 16,-3 1 30-16,5 2 5 0,-2-3 2 0,-3 1 0 16,-9 2 5-16,2 0 0 0,4 0 1 0,-9 0 0 15,-3 3-17-15,0 5-4 0,2 2-1 0,-5 1 0 16,-9 5-11-16,6 0 0 0,12 8 0 0,-9 5 0 15,-6-3 0-15,3 9 0 0,0 5 0 0,-1 7 0 16,-2 6-10-16,0 3 10 0,0-1-13 0,0 4 5 16,-3-9 0-16,6 3 0 0,6-3 0 0,6 3 0 15,11-5 8-15,4 5 0 0,-3 3-9 0,-7-1 9 16,19-4 0-16,-3-1 0 0,-4 0 0 0,1 3 0 0,11-8 0 16,4 3 0-16,6 2 0 0,11-7 0 0,-3-1-12 15,4 6 12-15,5-3-10 0,-3 3 10 16,7-1-31-16,2 1 0 0,3 0 0 0,-2 5 0 15,11-6-101-15,6-7-21 0,12-3-4 0,6-5-746 16</inkml:trace>
  <inkml:trace contextRef="#ctx0" brushRef="#br0" timeOffset="14274.273">19102 1130 2145 0,'0'0'47'0,"-5"-8"9"0,-16-13 64 0,15 7-108 0,0 9-12 0,0 0 0 0,6 5 0 16,-9 5 53-16,-3 0 8 0,-6 9 2 0,-3 2 0 15,-3 7-39-15,-5 4-8 0,-4 7-2 0,0 3 0 16,-5 3-14-16,-4 0 0 0,0 7 0 0,1 4 0 16,2-6-10-16,-3-1 2 0,6-1 0 0,1-1 0 15,-1-10-1-15,6 2 0 0,3-7 0 0,1-9 0 16,2 1-6-16,3-3-1 0,0-6 0 0,6-2 0 15,3-3-109-15,6 3-23 0,0-8-4 0,6 0 0 16,6-13 40-16,3 3 9 0,3-1 2 0,3-2 0 16,3-3 29-16,0 3 7 0,3-3 1 0,0 3 0 0,2-1 64 0,1 4 14 15,-3 2 2-15,0-5 1 0,0 7 59 0,-1 1 11 16,1 2 2-16,0 6 1 0,0 2 10 0,-3 1 3 16,0 2 0-16,0 5 0 0,-1 5-29 0,-2 1-6 15,0 2 0-15,0 0-1 0,-6 6-21 0,0 2-4 16,-3 5-1-16,0-2 0 0,0 0-26 0,0 2-6 15,-3-2-1-15,3-3 0 0,0-5-24 0,-3-6-6 16,3-2-1-16,-3-3 0 16,0-2-165-16,-3-11-32 0,0 0-8 0</inkml:trace>
  <inkml:trace contextRef="#ctx0" brushRef="#br0" timeOffset="14724.574">18963 1341 864 0,'29'-23'38'0,"-14"9"8"0,3-4-37 0,0 2-9 0,6 3 0 0,3-3 0 16,-1 8 235-16,-2-5 45 0,0 7 8 0,0 4 3 15,0 2-185-15,-7 8-37 0,-5 5-7 0,-3 0-2 16,-3 6-45-16,-6 7-15 0,-3 1 8 0,-6 4-8 16,0 4 0-16,-8 2 0 15,-1 3 0-15,-6-6 0 0,-3-2 0 0,0-1-9 0,0-4 9 0,4-1-12 16,-1-7 20-16,6-1 3 0,0 4 1 0,6-9 0 15,3 0 26-15,3-8 6 0,3 3 0 0,3-2 1 16,3-1-14-16,6-5-3 0,0 2-1 0,3-2 0 16,6 0-19-16,3-2-8 0,0-1 0 0,2 1 8 15,4-4-40-15,-3-2-9 0,0-2-2 0,-3 7 0 16,-3-2-51-16,-4-3-10 0,-5 3-3 0,0-3 0 16,0 2 24-16,-6 1 5 0,-3 5 1 0,0-3 0 0,-3 3 77 0,0 3 29 15,-3 2-1-15,0-5 0 0,-3 6 44 0,6 2 8 16,-3-3 1-16,1 3 1 0,2 5-18 0,0 0-4 15,3-5-1-15,0 5 0 0,0 3-19 0,0 5-3 16,0-2-1-16,3 2 0 0,0 6-24 0,0-1-12 16,-1 0 10-16,1-2-10 0,3-5 0 0,0 2 0 15,-3-2 0-15,3-4 0 0,0-1 0 0,3-4 0 16,0-5 0-16,0 3 0 0,-3-8-9 0,3 0-2 0,3-5 0 16,0-3 0-16,0-5-5 0,0-11-2 0,-1-2 0 15,7-1 0 1,-3 1-180-16,0-6-36 0</inkml:trace>
  <inkml:trace contextRef="#ctx0" brushRef="#br0" timeOffset="15625.048">19472 1154 1659 0,'3'-14'73'0,"-3"9"16"0,3-8-71 0,-1 8-18 0,4 2 0 0,0-2 0 16,3-1 79-16,0 6 12 0,3 6 2 0,0-6 1 15,-3 5-24-15,3 8-5 0,-3-5-1 0,-3 5 0 16,3 6-43-16,-3 2-9 0,-6 3-1 0,0-3-1 15,0 0-22-15,0 3-5 0,-6-6-1 0,3 4 0 16,-3-4-46-16,3 1-10 0,-6-6-2 16,0 0 0-16,3-5 7 0,-3-3 1 0,0 3 0 0,0-2 0 15,0 2 35-15,0-8 7 0,0 0 2 0,3 0 0 0,-2 0 24 0,2 0-8 16,6 0 8-16,0-8 0 0,-3 2 17 0,6 1 9 16,6-3 2-16,-1 0 0 0,7-5-4 0,6 0-1 15,6-1 0-15,0-4 0 0,5-1-8 0,-2 1-2 16,0 2 0-16,-3-3 0 0,0 1-13 0,-7 5 9 15,1-6-9-15,-3 11 8 0,-6 8-8 0,-3-5 0 16,0 10 0-16,-9 1 8 16,-3 2-48-16,-6 5-9 0,0 0-3 0,-6 5 0 0,-3 1 26 0,-3 2 5 15,1 0 1-15,-4 3 0 0,3-8 33 0,-3 3 7 16,3-1 2-16,0 1 0 0,7-6 14 0,-1 3 2 16,3-6 1-16,6-2 0 0,3 3-15 0,3-11-2 0,3 2-1 15,9-2 0-15,0-5-13 0,3 3-8 0,2-9 10 0,1 8-10 16,0-7-12-16,0 7-8 0,0-2-1 0,-3-1-1 31,0 4-14-31,-3 2-2 0,-12 0-1 0,8 8 0 16,-5 0-2-16,0 8-1 0,-6-1 0 0,0 4 0 0,-2-1 16 0,-4 1 3 0,-3 2 1 0,3-5 0 15,-3 0 22-15,6-3 0 0,0-5 10 0,0-3-10 16,6-5 34-16,0 0 0 0,0 0 0 0,9 0 0 16,-3 0-16-16,6-5-3 0,-3-3-1 0,3-2 0 15,2 2-14-15,1 2-13 0,-6 1 2 0,3 2 1 16,-6 3-8-16,0 0-2 0,3 0 0 0,0 3 0 15,-6 2 7-15,-3 1 1 0,3 2 0 0,-3 2 0 16,-3 3 38-16,0-5 8 0,-3 3 2 0,0-1 0 16,3 1 17-16,0-3 4 0,0 0 1 0,0-3 0 15,3-5-37-15,0 0-7 0,0 0-2 0,0 0 0 16,0 0-44-16,6 6-10 0,-6-6-2 0,9 0 0 16,-9 0-36-16,0 0-7 0,6 0-1 0,-6 0-1 15,0 0 42-15,0 0 9 0,0 0 2 0,0 0 0 0,0 0 50 0,3 7 10 16,-3 4 3-16,0 2 0 0,0-13 25 0,-3 8 4 15,-3 0 2-15,3 3 0 0,3-11-30 0,-3 5-7 16,3-5-1-16,0 0 0 16,0 0-43-16,0 0-9 0,0 0-1 0,0 0-1 15,0 0-19-15,0 0-4 0,0 0-1 0,0 0 0 16,3 8-4-16,0-3-1 0,-3-5 0 0,3 11 0 0,0-1 36 0,0 4 7 16,-6-1 2-16,0 0 0 0,-3 0 87 0,0 6 18 15,-3 7 3-15,3 1 1 0,-3-3 2 0,0-1 1 0,-3 1 0 16,-2-3 0-16,-1 3-46 0,-3-5-8 0,-3 2-3 15,3-5 0-15,-3 0-16 0,0 0-3 0,4-1-1 0,2-4 0 16,3 0 10-16,0-6 1 0,3 3 1 0,3-3 0 16,6-5 12-16,0 0 3 0,0 0 0 0,12 8 0 15,3-8-28-15,6 0-4 0,5 3-2 0,4-3 0 16,0 0-1-16,6-3 0 0,-1 3 0 0,4-8 0 16,0 5-9-16,0 1 0 0,2-9 0 0,4 1 0 15,-4 4-11-15,-2-7-7 0,-3 3-2 0,-3 2 0 16,-1-6-32-16,-5 4-8 0,-3-1 0 15,-3 1-1-15,0-6-119 0,0 2-23 0,-7 1-5 0</inkml:trace>
  <inkml:trace contextRef="#ctx0" brushRef="#br0" timeOffset="15729.088">20201 1794 460 0,'-12'-5'41'0,"-6"2"-33"15,-3 3-8-15,3-5 0 0,0-1 286 0,1 4 55 16,2 2 11-16,3 0 3 0,3 2-201 0,0 4-40 16,0-1-8-16,3 3-2 0,3 0-60 0,3 2-12 15,6 6-2-15,0 0-1 0,3-3-29 0,3 1-18 16,6 7 2-16,0-8-632 15,2-2-126-15</inkml:trace>
  <inkml:trace contextRef="#ctx0" brushRef="#br0" timeOffset="15963.769">20635 1447 2052 0,'12'-26'91'0,"-9"15"18"0,-3-2-87 0,0 5-22 16,3 0 0-16,-6-2 0 0,0 2 60 0,-3 2 7 15,-3 4 1-15,0-1 1 0,-2 3-33 0,-4 3-6 0,-3-1-2 0,-3 6 0 31,-3 3-78-31,0 2-16 0,-2-8-3 0,2 9-1 16,0 1-119-16,6-1-24 0,3-4-5 0,0 4-1 16,3-7 107-16,6 4 22 0,6-3 4 0,0-3 1 0,0-5 139 0,0 8 28 0,6 0 6 0,-3 5 0 15,6 1 48-15,-3 1 8 0,0 7 3 0,0-4 0 16,0 3-40-16,0-7-8 0,0 7-2 0,0-3 0 16,6 1-83-16,0-6-14 0,3 0-8 0,0-7 8 31,5-1-186-31,1-3-30 0,3-7-5 0</inkml:trace>
  <inkml:trace contextRef="#ctx0" brushRef="#br0" timeOffset="16241.089">20784 1606 1587 0,'21'-8'70'0,"-12"8"15"0,3-5-68 0,-3 2-17 0,0 3 0 0,0 0 0 16,0 0 132-16,3 0 22 0,-4 0 5 0,4 3 1 15,0-3-76-15,6 0-14 0,-3 0-3 0,0-3-1 16,3 3-66-16,0 0 0 0,-1-5-11 0,1-3 1 16,0 3-56-16,-3-3-11 0,3 2-3 0,0 1 0 15,-3 2 20-15,-3 1 4 0,-4 4 1 0,1 6 0 0,-3 6 78 0,-3 4 15 16,-3 3 3-16,0 3 1 0,0 3 60 0,0 7 12 15,0-10 2-15,-3 10 1 0,0-2-42 0,0-3-9 16,3 3-2-16,0 0 0 0,-3-6-43 0,0-5-9 16,0-2-1-16,1-1-1 0,-4-5-10 0,0 1-11 15,-9-9 3-15,3 0 0 0,0-2-12 0,-3-3-3 16,0-3 0-16,0-2 0 0,3-6 23 0,3-2 10 16,3-3-1-16,6-2 0 0,3-1 14 0,3-2 2 15,6-3 1-15,6 3 0 0,0-3-18 0,6 3-8 16,3-5 0-16,8 2 8 15,4 3-125-15,3 2-26 0</inkml:trace>
  <inkml:trace contextRef="#ctx0" brushRef="#br0" timeOffset="16350.709">21844 1799 2718 0,'0'0'120'0,"0"0"25"0,0 0-116 0,0 0-29 0,0-5 0 0,0 5 0 16,0 0-32-16,0-5-12 15,0 5-2-15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20:4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18704 8493 1792 0,'-3'-24'80'0,"3"14"16"0,0-3-77 0,0 2-19 0,0 0 0 0,3 3 0 16,6 0 35-16,-4 1 3 0,10 1 1 0,-3 1 0 15,6 0-12-15,3-1-3 0,0 6 0 0,6-2 0 16,-1-1-15-16,7-2-9 0,3 2 10 0,3-2-10 16,5 0 0-16,4 2 0 0,-1-2 0 0,4-1 0 15,0 4 9-15,5-4-9 0,1 1 8 0,5 2-8 16,4-2 24-16,2 5-1 0,1 0 0 0,-1 3 0 0,1 2-2 15,8-2 0-15,6 2 0 0,4 3 0 0,-1 0-7 0,3-3-2 16,4 0 0-16,-1 1 0 0,0-1-12 0,0 0 8 16,1-5-8-16,2 0 0 0,-3 3 12 0,3-6-3 15,1 1-1-15,-1-4 0 0,6 1 4 0,-6-3 0 16,1 0 0-16,-4 3 0 0,0-3 10 0,-3 3 2 16,-2-1 1-16,-7 1 0 0,-2 5-5 0,-7-2 0 15,3 2-1-15,-5 2 0 0,2 6-19 0,-2-3 10 16,-10 6-10-16,-2 0 8 0,-4-1-8 0,1 1 0 15,-6-1 0-15,-4-2 8 0,4 3-8 0,-6-1-16 16,-4-2 4-16,-2 0 1 16,-9 0-43-16,0-2-9 0,-7 1-1 0,-2-4-631 0,-6 2-125 15</inkml:trace>
  <inkml:trace contextRef="#ctx0" brushRef="#br0" timeOffset="500.453">17831 9260 2473 0,'0'-8'54'0,"3"1"11"0,3-4 3 0,6 0 2 0,3 3-56 0,3 1-14 15,3 1 0-15,3 1 0 0,2 2 0 0,4 1-18 16,0 4 4-16,0 1 1 0,3 5 1 0,-1 0 1 15,1 0 0-15,0 5 0 0,-1-2 11 0,1-1-12 16,0 3 12-16,0 1-12 0,-1-1 12 0,1 0 0 16,6-2 0-16,6-1-8 0,2-2 8 0,4 0 0 0,-1 0 0 15,7-3 0-15,-3 3 0 0,2-5 0 0,1 0 0 0,5-1 0 16,7-2 8-16,-7-2-8 0,4-1 10 0,-7 0-10 16,1 3 16-16,-1-2-4 0,-2-4 0 0,-4 1 0 15,4 2 10-15,-4 1 2 0,-2-1 0 0,0 0 0 16,-7 1-12-16,1 2-1 0,-3 2-1 0,-1 1 0 15,4-3-10-15,0 5 0 0,-1-2 9 0,4 0-9 16,-6-3-12-16,-1 2-6 0,1 4-2 0,-12-4-1097 16</inkml:trace>
  <inkml:trace contextRef="#ctx0" brushRef="#br0" timeOffset="2559.912">21731 10882 864 0,'-6'-5'76'0,"-3"-3"-60"16,3 0-16-16,-3 0 0 0,-3-2 66 0,0 2 10 16,0 2 3-16,0 4 0 0,0 2-28 0,-5 2-6 15,-1 4-1-15,-3-1 0 0,-3 6-27 0,-9 4-5 16,-2 4-2-16,-7 2 0 0,-12 6-19 0,-2 2-4 15,-7 5-1-15,-2 6 0 0,2-1-2 0,-2 9 0 16,-1 5 0-16,-2 0 0 0,2 2 44 0,10-4 9 16,5-6 2-16,7-6 0 0,5 1 29 0,6-5 5 15,3-6 2-15,10 0 0 0,-1-5-39 0,3 2-8 16,9-5-2-16,3 3 0 0,6 0-18 0,3 0-8 0,6-3 0 16,6-3 8-16,3 1-8 0,5-1 0 0,4 1 0 0,3-1 8 15,6-2-8-15,5 0 0 0,7 0 0 0,6 0 8 16,-4 0-8-16,7 0 0 0,-4-3 0 0,7 3 0 15,5-3 8-15,4 0 0 0,-1-2 0 0,-2 2 0 16,-1-5-8-16,-2-3-11 0,-1 1 3 0,1-4 0 16,8-2 8-16,-2-2 11 0,-7-4-3 0,-2-2 0 15,-7-2 27-15,-2-1 5 0,-1-5 0 0,1 0 1 16,-6-2-4-16,-4-1-1 0,-2-4 0 0,-6-1 0 16,0 3 0-16,-10-6 0 0,-2-7 0 0,-3 2 0 15,-6 3-4-15,-9-3-2 0,-6 0 0 0,-3 3 0 16,-9-3-16-16,-6 1-3 0,-11-1-1 0,-7-2 0 15,-6 2-18-15,-2 0-4 0,-7-5-1 0,0 0 0 16,1-8 13-16,-4 3 0 0,1-1 0 0,-4-2 0 0,10 0 32 16,2-5 8-16,6-3 3 0,4-2 0 0,2-6-15 15,3 3-2-15,3 2-1 0,1 6 0 0,-1 5-25 0,9 2-9 16,0 6 0-16,3 8 0 16,3 5-45-16,4 6-9 0,5 7-1 0,-3 6-640 15,9 5-128-15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21:48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4112 8871 633 0,'-26'-2'28'0,"11"-1"6"0,-6-7-34 0,-3 2 0 0,3-6 0 0,0 1 0 16,4-3 330-16,-1 0 59 0,-3 1 12 0,3 1 3 16,3-2-291-16,0 1-57 0,3 1-12 0,3 4-3 15,4 2 7-15,2 0 0 0,0 0 1 0,3 3 0 16,0 2-22-16,0 3-5 0,6-5-1 0,2-1 0 15,4 4-21-15,3-3 8 0,6-6-8 0,6 3 0 16,3 0 9-16,5 0-9 0,1 0 12 0,6 0-12 16,2 0 0-16,4-2 0 0,0-3-12 0,-1 2 3 15,10 3 9-15,2-3 0 0,7-2 0 0,-4 3 0 16,-2 2 0-16,-1 0 0 0,7 2 0 0,-1 4 0 16,4-1 0-16,2 6 8 0,1-1 0 0,2 6 0 15,1 3-8-15,5 2-12 0,3 0 4 0,4 1 0 16,-1-4 8-16,0-2 0 0,6 0 0 0,4-3 8 15,-1-5-8-15,3 0 11 0,3-2-11 0,-2-1 12 16,-1-5-12-16,0 0 8 0,-3-5-8 0,7 0 8 16,5 0 3-16,-9-3 0 0,-12 2 0 0,-5-1 0 0,-13 1-3 15,6 4-8-15,7-1 12 0,-13 3-4 0,-14 0-8 0,-1 3 8 16,-2 0-8-16,-6-1 8 0,-10 1-8 0,-2 0 0 16,-3-6 0-16,3 3 0 0,-4 0 0 0,-8-2 0 15,-9-1 0-15,3-2 0 0,6-3 0 0,-6-5 0 16,-15 2 0-16,-3-7-11 0,-6-6 34 0,0 0 6 15,0-5 2-15,-12-2 0 0,-9 2-6 0,-2-3-1 16,8 3 0-16,-15-3 0 0,-14-2-4 0,-10-3 0 16,-2-3-1-16,-10 3 0 0,-5 3-19 0,-18 5 0 15,-13 0 0-15,-8 8-9 0,-6 2-5 0,-6 6-1 16,-5 0 0-16,-10 5 0 0,-9 6 6 0,-3 4 1 16,0 1 0-16,1 2 0 0,-4 1 8 0,-6 2 0 15,-5 2 0-15,2 1 0 0,0 0 0 0,9 2 12 0,10-2 0 0,8 2-1 16,3 0-2-16,9 0 0 0,3 1 0 0,6-1 0 15,6 0-9-15,6 3 0 0,14 3 0 0,-2 5 8 16,3 0-8-16,12 15 0 0,5 9-12 0,16 13 12 31,5 13-183-31,13 21-29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8T23:23:53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11640 4270 1036 0,'0'0'92'0,"0"0"-73"16,0 0-19-16,0 0 0 0,0 0 124 0,0 0 22 16,0 0 4-16,6 8 1 0,0-2-129 0,9 2-22 15,9-1-12-15,3 4 2 0,2 0 10 0,7 5 0 16,3-3 8-16,2 3-8 0,1 0 16 0,12-1-2 0,5 1 0 16,10 3 0-16,11-3 20 0,0 2 4 15,4-2 1-15,8 0 0 0,15-3-5 0,6-2-1 0,-3-1 0 16,10-2 0-16,2-5-3 0,3-3-1 0,0-3 0 0,3 1 0 15,0-4-12-15,3 1-2 0,5-3-1 0,-2-2 0 16,-6 2-14-16,6-3 0 0,9 0-9 0,-3-2 9 16,3 3 0-16,-3 2-9 0,3 0 9 0,3 2 0 15,5 1 0-15,1-3-8 0,-3 0 8 0,0 0 0 16,0 0 0-16,5-2 0 0,7-1 0 0,9 1 0 16,3-1 8-16,-10 0 0 0,-8-2 0 0,3 0 0 15,5-3-19-15,-5-2-3 0,0-1-1 0,-6-2 0 16,-6 2-26-1,0-2-6-15,2-3-1 0,-5-2 0 0,-3 5 16 0,-6 0 2 0,-9 2 1 0,-3 1 0 16,0 2 20-16,-12 0 9 0,-3-3-8 0,-11 3 8 16,-10 6 35-16,0-3 12 0,1-1 2 0,-10 1 1 0,-3 3 6 0,-8-1 2 15,-10-5 0-15,1 0 0 0,-3-2-38 16,-4-6-8-16,1-3-2 0,-4-4 0 0,1-12-10 0,-9 4 8 16,-1-4-8-16,-11 1 8 0,-3 5 0 0,-6-8 0 15,-6 5 0-15,-9-2 0 0,-6 0 24 0,-12-6 4 16,-6-2 0-16,-15-8 1 0,-11 10-22 0,-13 0-5 15,-2 1-1-15,-16 2 0 0,-17 0-25 0,-12 2-4 16,-6-2-2-16,-12 0 0 0,-21-5 0 0,-9 8 0 16,-12 7 0-16,-8 6 0 0,-7 3 22 0,-5 5 0 15,-13 7 0-15,13-1 0 0,-1 7 26 0,-5 5 3 16,-19 0 1-16,-2 6 0 0,0 5 12 0,-6 3 2 16,-1 4 1-16,-5 7 0 0,-3 4-13 0,-3 6-2 15,0 10-1-15,5-2 0 0,4 2-20 0,0 3-9 0,-9-3 8 16,5 6-8-16,4-3 0 0,0 8 0 0,0 5 0 0,5 3 0 15,-2-5 0-15,6-6 0 0,3 0-9 0,8-5 9 32,10 0-48-32,5 5-4 0,7 3 0 0,17 3 0 15,12 2-156-15,9 3-32 0</inkml:trace>
  <inkml:trace contextRef="#ctx0" brushRef="#br0" timeOffset="3689.339">11200 10409 2131 0,'-39'-24'94'0,"21"16"20"0,-3 3-91 0,0-6-23 0,1 3 0 0,2 0 0 16,6 3 52-16,3 0 5 0,3-1 2 0,6 4 0 16,6-1-31-16,6 0-7 0,0 1-1 0,3 2 0 15,5 2-20-15,7 4 0 0,3-1 0 0,6 3 0 16,-1 3 8-16,10-1-8 0,3 6 10 0,5 0-10 15,1 2 10-15,5-2-10 0,-2 0 10 0,8-3-10 16,4 1 8-16,2-4-8 0,-2 1 0 0,5-6 9 0,1-2-9 16,-1-3 8-16,-5-3-8 0,-1 0 8 0,3-5-8 0,1-2 0 15,-7-1 0-15,1-2 8 0,-1 0 1 0,-2-3 0 16,-1 3 0-16,-5-3 0 0,-7 3-9 0,1 2 0 16,-9-2-12-16,-4 2 12 0,1-2 0 0,-3 2 0 15,-3 1 0-15,-4 5 0 16,-2-6-72-16,-6 6-6 0,-6-1-2 0</inkml:trace>
  <inkml:trace contextRef="#ctx0" brushRef="#br0" timeOffset="4051.694">14301 10538 2253 0,'0'0'49'0,"9"-2"11"0,6 2 1 0,0-3 3 0,3-2-51 0,3 2-13 0,5-2 0 0,4 0 0 16,3-3 17-16,3 2 1 0,-1-2 0 0,4 3 0 15,0 0 1-15,-1 0 0 0,-2 2 0 0,3 0 0 16,-3-2-4-16,2 2-1 0,1 1 0 0,3-1 0 15,-4 0 14-15,4-2 4 0,3 0 0 0,-1-1 0 16,-5 1-5-16,3 3-1 0,-1-4 0 0,-2 1 0 0,0 0-6 0,-4 2 0 16,-2-2-1-16,0-1 0 0,3-2-19 0,-7 3 0 15,-5 0 0-15,3 0 0 0,-3-3-12 16,0 2-4-16,-6 1 0 0,-4 0 0 16,1 0-26-16,0-1-6 0,-3 1 0 0,-3 0-709 15,-3-1-142-15</inkml:trace>
  <inkml:trace contextRef="#ctx0" brushRef="#br0" timeOffset="4383.671">16450 10115 1209 0,'9'-13'108'0,"-9"13"-87"0,-3-3-21 0,3 3 0 15,9-8 251-15,0 3 45 0,-3 2 10 0,3-2 2 16,6 0-214-16,0 2-42 0,3 0-9 0,2 1-2 16,-5 2-5-16,3 0 0 0,3 2-1 0,0 1 0 15,0 2-17-15,-3-2-3 0,2-3-1 0,-2 5 0 16,0-2-6-16,3 2-8 0,0-2 11 0,3 0-11 16,-1-1 10-16,-2 1-10 0,-6 2 8 0,0-2-8 15,0 2 8-15,3 0-8 0,-3-2 0 0,-3 0 8 16,-6 2-8-16,2-2 0 0,7-1 0 0,-6-2 0 15,0 3 0-15,0-3 8 0,3 0 0 0,0-3 0 16,6 1-22-16,-6-1-5 0,3 0-1 0,-1-2 0 16,10-3 1-16,-3 3 0 0,0-3 0 0,0 0 0 15,3 5-144-15,5-2-29 0,1 2-5 0</inkml:trace>
  <inkml:trace contextRef="#ctx0" brushRef="#br0" timeOffset="5301.141">19064 10258 1209 0,'0'0'108'0,"0"0"-87"0,0 0-21 0,0 0 0 16,0 0 156-16,-3 3 28 0,-6-1 4 0,3 1 2 15,-6-1-143-15,0 4-29 0,-6-1-6 0,0 3 0 16,-5 0-12-16,2 3 0 0,0-1 0 0,-3-2 0 15,3 0-15-15,0 0 2 0,1 0 0 0,2-3 0 16,3 0 13-16,0 1-11 0,-3-1 11 0,6 3-10 16,3-5 10-16,0 2 0 0,3 0 0 0,-3 0 0 15,3 1 16-15,4-1-2 0,2 0 0 0,0 6 0 0,2-3 12 0,7 2 2 16,0 1 1-16,0 0 0 0,3 2-16 0,3 0-3 16,0 0-1-16,3-2 0 0,3-1 13 0,2-2 2 15,-2 0 1-15,3-5 0 0,3 0 5 0,3-3 1 16,-7-3 0-16,4-2 0 0,-6-1-5 0,3-4-1 15,0 2 0-15,-3-5 0 0,-1-3 8 0,1-3 2 16,-3-7 0-16,0-1 0 0,-3-2-11 0,-3-2-3 16,0-1 0-16,-6 0 0 0,0 0-11 0,-3-2-2 15,-3 2-8-15,0 0 12 0,0 3-12 0,-3 3 0 16,0-6 0-16,0 8 0 16,-3 6-32-16,3 2-7 0,-3 3-1 0,3 5 0 15,3 8-138-15,-6 0-28 0,-6 5-6 0</inkml:trace>
  <inkml:trace contextRef="#ctx0" brushRef="#br0" timeOffset="28296.502">13947 14962 2113 0,'-12'-5'188'16,"-6"0"-151"-16,0 2-29 0,-5-2-8 0,-1 5 9 0,-3-3 1 0,0 3 0 0,-3 3 0 15,-8-1-10-15,-1 6 0 0,3 0 0 0,7 3 0 16,2 5 20-16,3 5 1 0,3-3 1 0,3 4 0 15,0-1 40-15,4 2 8 0,5 7 2 0,0-1 0 16,6 5-32-16,0 3-7 0,0-2-1 0,3 4 0 16,6-2-19-16,0 8-4 0,0-5-1 0,6 0 0 15,-4-6-20-15,7-2-4 0,0-8 0 0,3-3-1 16,6-5-28-16,-3-3-6 0,3-5-1 0,2-3 0 16,1-5-28-16,0-5-5 0,0-8-2 0,-3-3 0 15,2-8-26-15,-2-3-6 0,-6-4-1 0,3-6 0 16,0-3 28-16,-4 0 4 0,1-5 2 0,0 6 0 0,3 2 86 0,-6 7 31 15,0 1-1-15,0 6 0 0,0 4 99 0,-1 0 20 16,-5 6 4-16,3 8 1 0,0 0-61 0,-3 5-12 16,-6 5-2-16,6 3-1 0,-3 5-57 0,3 6-11 15,-6 4-2-15,0 4-8 0,0 2 24 0,0 3-3 16,0 5 0-16,0-3 0 0,0 1-7 0,0-9-2 16,-3-2 0-16,3-8 0 0,-3-3-12 0,0-5-12 0,0-8 3 15,0 0 0-15,0 0 9 0,6-5 0 0,-6-9 10 16,3-1-10-16,3-9-8 0,0-3-8 0,-3-2-2 0,2-3 0 31,4 1-8-31,0-1-2 0,-3 8 0 0,3 0 0 0,3 3 17 0,0 3 11 0,0 2-13 16,0 5 5-16,0 3 8 0,0 0 14 0,3 3-3 0,2 2-1 15,1 3 0-15,0 3 0 0,3 2 0 0,0 3 0 16,3 3-2-16,-1-1-8 0,1 4 12 0,0 1-4 16,3-1-8-16,0 2 10 0,-4-1-10 0,4 1 10 15,3 3-10-15,-6-3 0 0,3 2 0 0,-4 1 0 31,4-1-26-31,-3-5-7 0,3 1-2 0,0-1 0 0,-1 0-43 0,1-8-9 16,-3 1-1-16,0-9-1 0,0 0 11 0,-4-4 2 0,-2-4 1 0,0-5 0 16,-3-2 52-16,-6-1 11 0,-3-5 1 0,-3 3 1 15,-3 0 54-15,-3 5 10 0,-3 0 2 0,-6 3 1 16,3 5 39-16,-6 3 7 0,-6 2 1 0,-2 8 1 0,-4 6-17 16,-3 5-4-16,3 2-1 0,0 6 0 0,4 5-15 0,-1 3-2 15,3 0-1-15,6-3 0 0,3 3-20 0,3-3-4 16,6-6-1-16,3 1 0 0,3-3-31 0,6-2-9 15,3-3 0-15,0-6 0 16,9-2-36-16,-3-5-11 0,3-3-2 0,-1-3-1 16,1-5-35-16,0-5-7 0,-3-8-2 0,-3 5 0 15,0-8 34-15,-6 1 6 0,-3-4 2 0,-3 6 0 0,-6 0 52 0,6 2 20 16,0 3-1-16,-3 3 0 0,3 5 38 0,-6 0 8 16,3 3 2-16,0 5 0 0,0 0-8 0,0 0-2 15,0 0 0-15,0 0 0 0,0 0-21 0,0 0-4 16,-3 5 0-16,6 8-1 0,0 1-31 0,5-1 8 0,-5 3-8 15,6 2 0-15,3 1 0 0,3-1 0 16,0 4 0-16,0-4 0 16,0 1-28-16,0-4-6 0,0-4-1 0,-1 0 0 15,1-3-13-15,-3-3-4 0,3-2 0 0,0-3 0 16,-3-3-11-16,0-8-2 0,-3 3-1 0,0-5 0 0,0 0 39 0,-3-3 8 0,-3-3 2 0,-1 1 0 16,1-1 17-16,0 6 17 0,0 0-3 0,-3 5-1 15,0 8 35-15,0 0 6 0,0 0 2 0,0 0 0 16,0 5-11-16,0 9-1 0,0 1-1 0,0 7 0 15,3-1-8-15,3 3-2 0,-3 2 0 0,3-2 0 16,3 0-14-16,3-1-3 0,0-1-1 0,3-4 0 16,0-5-15-16,3-2 0 0,2-3 0 0,1-5 0 15,-3-3-19-15,0-3 0 0,6-5 0 0,-3-3 0 16,-3-2 19-16,-1 0-12 0,1-3 12 0,-3 0-10 0,0 3 10 16,-3 0 0-16,-6 5 0 0,3 3 0 0,0-1 10 15,-3 9 4-15,-6-3 1 0,6 8 0 0,0 2-3 0,0 6-1 16,0 0 0-16,-1 5 0 0,4 0 1 0,3 1 0 15,3-1 0-15,3 0 0 0,-3-5-12 0,3-3 8 16,3-2-8-16,-1-3 8 0,4-6-19 0,0-2-4 16,0-2-1-16,-3-6 0 0,0-3 1 0,-4-2 0 15,-8 0 0-15,3-3 0 0,0 0 1 0,0 3 0 16,-3-1 0-16,-3-1 0 16,-6 1-26-16,3-2-4 0,0 3-2 0,3 0 0 15,-6-3-118-15,3 0-23 0,9 0-5 0</inkml:trace>
  <inkml:trace contextRef="#ctx0" brushRef="#br0" timeOffset="28579.6">16051 14944 1497 0,'-8'-16'133'0,"2"8"-106"0,0-5-27 0,3-1 0 16,-6 1 222-16,3 3 39 0,3-1 8 0,3 3 2 15,0-3-216-15,0 6-43 0,0 5-12 0,0 0 0 16,6 0-11-16,3 8-5 0,-3 3-2 0,0 7 0 16,0 9-6-16,2 4-2 15,-2 6 0-15,0 6 0 0,0 7 39 0,-3 6 8 0,0 7 2 0,0 1 0 16,0 7-2-16,0-2 0 0,3 0 0 0,3-1 0 16,-3 1-37-16,0-5-7 0,3-6-1 0,0-8-1 15,3 1-16-15,0-12-3 0,0-2-1 16,2-8 0-16,-2 0-93 0,0-7-18 0,3-9-4 0,-3-3-403 15,-3-4-80-15</inkml:trace>
  <inkml:trace contextRef="#ctx0" brushRef="#br0" timeOffset="29111.545">16319 15923 576 0,'6'-14'51'16,"0"12"-41"-16,-6-1-10 0,3-5 0 0,3 3 236 0,6-3 46 15,-3-3 9-15,6 1 1 0,0-3-148 0,6-1-31 16,2 1-5-16,1-5-2 0,0-6-70 0,0-3-15 16,0 9-2-16,2-3-1 0,-2-3-27 0,0 3-6 15,-9-1-1-15,3 4 0 16,-3-6-52-16,0 3-12 0,-9 0-1 0,-3 0-1 0,0-1 64 0,-3 1 18 15,0 3 0-15,-6 2-8 0,-6-3 67 0,0 6 13 0,0 5 4 16,0 0 0-16,-3 3 27 0,3 2 5 0,0 6 2 0,0 2 0 16,-3 3-11-16,4 5-3 0,-4 3 0 0,0 8 0 15,3 5-48-15,0 8-9 0,3 3-3 0,0 5 0 16,3 3-27-16,6 2-9 0,3 0 0 0,0-2 0 16,6-3 0-16,3-6 0 0,3-2-12 0,0-7 3 31,0-7-15-31,2-4-2 0,4-6-1 0,0-5 0 0,-3 0-28 15,3-8-5-15,-3-8-2 0,6 0 0 16,2-5 7-16,-2-3 2 0,-12-3 0 0,3-2 0 0,6-5 33 0,-3-1 8 0,-6 4 0 0,-4 1 1 16,4 1 26-16,-3 0 5 0,9-3 0 0,-9 3 1 15,-3 8 36-15,3 0 7 0,6 2 2 0,0-2 0 16,-6 8-25-16,3-1-5 0,-1 4 0 0,1-1-1 16,3 6-19-16,-3-1-3 0,0 6-1 0,0 3 0 15,0 5-4-15,-3 0-8 0,-3 5 11 0,3 3-11 0,-3-1 9 16,0 4-9-16,3-1 0 0,-4 1 9 0,-5-6-9 0,3 0 0 15,3-5 0-15,-3-6-11 0,-3 1 11 0,0-3-8 16,0-8 8-16,0 0-8 0,0 0 8 0,-3-5 9 16,-3-1-1-16,0-4-8 0,6-6 0 0,-2-3-22 15,-7-4 3-15,0 1 1 0,0-4 5 0,6 0 1 16,-6-4 0-16,3 4 0 0,0 0 12 0,6 4-12 16,3-1 12-16,3 1-12 0,-3 4 12 0,6-1 8 15,9-2 0-15,5 8-8 0,-2-3 15 0,3 3-4 16,3 2-1-16,3 3 0 0,8 3-10 0,-5 5 0 15,-6 3 0-15,3 5-11 16,2 2-41-16,1 1-8 0,-3 2-1 0,-3 3-1 16,2 0-42-16,1 0-9 0,3 2-2 0,-3 1-879 0</inkml:trace>
  <inkml:trace contextRef="#ctx0" brushRef="#br0" timeOffset="29975.143">13870 15618 1785 0,'-9'19'159'0,"3"7"-127"0,3 9-32 0,6 4 0 16,6 6 65-16,9 6 7 0,8 2 2 0,16 5 0 16,15 5-46-16,8 6-8 0,12 5-3 0,19 3 0 15,11-6-4-15,9-5-1 0,-3-5 0 0,12-2 0 16,6-7-12-16,3-7 11 0,3-13-11 0,-3-5 10 0,0-9-10 15,3-2 0-15,3-5 0 0,2-9 0 0,1-4 0 0,-3-6 0 16,-6-11 0-16,6-5 0 0,6 6 0 0,-6-6 0 16,-15 0 11-16,3 0-11 0,-3-5 8 0,-3-2-8 15,-3-6 0-15,-3-6 9 0,-6-7 12 0,-3-8 3 16,-8-14 0-16,-7-2 0 0,-9 3 6 0,-8-9 2 16,-4-4 0-16,-14 2 0 0,-13 2 12 0,-8-2 4 15,-15 0 0-15,-9-2 0 0,-6-12-12 0,-15 4-3 16,-12-1 0-16,-15-5 0 0,-11-10-33 0,-7 5-9 15,-3 2-1-15,-20-2 0 16,-21 0-50-16,-3 7-11 0,-1 12-1 0,-17 10-1 16,-18 8-18-16,-14 15-3 0,-10 9-1 0,-12 13 0 15,-11 13 43-15,-7 13 8 0,1 11 1 0,-10 13 1 0,-5 11 85 0,-3 13 17 0,-1 8 3 16,4 11 1-16,-1 4 17 0,7 9 4 0,0 2 1 0,5 6 0 16,10 8-33-16,14-3-6 0,12-6-2 0,9 1 0 15,15 0-12-15,9-3-2 0,9 0-1 0,12 0 0 16,9-3-38-16,11 8-8 0,13 6-2 0,14 0 0 31,10 2-102-31,11 5-21 0,9 12-4 0,15 4-885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07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86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23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4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8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1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47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10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60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1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53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66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51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8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0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31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48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892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1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4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0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tutorials/installing-packag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kaz.tech/python-string-format.html" TargetMode="Externa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#strftime-strptime-behavio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o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customXml" Target="../ink/ink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r>
              <a:rPr lang="en-US" sz="2800" b="1" dirty="0"/>
              <a:t>Advanced Function Parameters</a:t>
            </a:r>
          </a:p>
          <a:p>
            <a:r>
              <a:rPr lang="en-US" sz="2800" b="1" dirty="0"/>
              <a:t>Python Modules</a:t>
            </a:r>
          </a:p>
          <a:p>
            <a:r>
              <a:rPr lang="en-US" sz="2800" b="1" dirty="0"/>
              <a:t>Working with files</a:t>
            </a:r>
          </a:p>
          <a:p>
            <a:r>
              <a:rPr lang="en-US" sz="2800" b="1" dirty="0"/>
              <a:t>Working with the Web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88276" y="1891270"/>
            <a:ext cx="3061368" cy="4638579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If you want a new list each time, then allocate a new list each time the default argument (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None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) is passed.</a:t>
            </a: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docs.python-guide.org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/en/latest/writing/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gotchas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Safe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EF9B7-B24F-A644-A807-1F17A37B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4" y="1082831"/>
            <a:ext cx="5308600" cy="49657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124291" y="5546360"/>
            <a:ext cx="2549367" cy="515824"/>
          </a:xfrm>
          <a:prstGeom prst="wedgeRoundRectCallout">
            <a:avLst>
              <a:gd name="adj1" fmla="val -93151"/>
              <a:gd name="adj2" fmla="val 47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better!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7C9E88-922F-461E-BE08-25063552E66B}"/>
                  </a:ext>
                </a:extLst>
              </p14:cNvPr>
              <p14:cNvContentPartPr/>
              <p14:nvPr/>
            </p14:nvContentPartPr>
            <p14:xfrm>
              <a:off x="367200" y="349560"/>
              <a:ext cx="4364640" cy="1438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7C9E88-922F-461E-BE08-25063552E6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40" y="340200"/>
                <a:ext cx="438336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82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1CDD5-2BFA-5C4D-A291-721DFF8D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3" y="1903751"/>
            <a:ext cx="4105611" cy="434985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5946"/>
            <a:ext cx="8459962" cy="12783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sometimes want to accept a variable number of parameters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Variable number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66098" y="4644388"/>
            <a:ext cx="3784607" cy="1063930"/>
          </a:xfrm>
          <a:prstGeom prst="wedgeRoundRectCallout">
            <a:avLst>
              <a:gd name="adj1" fmla="val -83433"/>
              <a:gd name="adj2" fmla="val -6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Accept an arbitrary number of arguments and assign them to a tuple with name ‘args’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66100" y="3580537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Print accepts a variable number of arguments.  Can we do that?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E6FF72D-8A39-3F4F-ADEF-0297ED2C4650}"/>
              </a:ext>
            </a:extLst>
          </p:cNvPr>
          <p:cNvSpPr/>
          <p:nvPr/>
        </p:nvSpPr>
        <p:spPr>
          <a:xfrm>
            <a:off x="4366099" y="2213423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many versions do we need?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7082FF-1F34-4DC1-AA49-DD4354D396BA}"/>
                  </a:ext>
                </a:extLst>
              </p14:cNvPr>
              <p14:cNvContentPartPr/>
              <p14:nvPr/>
            </p14:nvContentPartPr>
            <p14:xfrm>
              <a:off x="5001480" y="849600"/>
              <a:ext cx="2422440" cy="84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7082FF-1F34-4DC1-AA49-DD4354D396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2120" y="840240"/>
                <a:ext cx="2441160" cy="8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35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F2EFC-F89E-414E-9B7C-07B4F11B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2018630"/>
            <a:ext cx="6616700" cy="4140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Python’s **kwargs allows passing arbitrary keywords and values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Keyword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1851495"/>
            <a:ext cx="4265592" cy="481265"/>
          </a:xfrm>
          <a:prstGeom prst="wedgeRoundRectCallout">
            <a:avLst>
              <a:gd name="adj1" fmla="val -60571"/>
              <a:gd name="adj2" fmla="val 540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key and value in function  call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946032" y="4088730"/>
            <a:ext cx="4018086" cy="708124"/>
          </a:xfrm>
          <a:prstGeom prst="wedgeRoundRectCallout">
            <a:avLst>
              <a:gd name="adj1" fmla="val -45134"/>
              <a:gd name="adj2" fmla="val 74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of the parameters  is not defined but you can access by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5114D2-6CFC-4A36-8553-B9ADB395DCA4}"/>
                  </a:ext>
                </a:extLst>
              </p14:cNvPr>
              <p14:cNvContentPartPr/>
              <p14:nvPr/>
            </p14:nvContentPartPr>
            <p14:xfrm>
              <a:off x="5168880" y="387720"/>
              <a:ext cx="2695320" cy="145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5114D2-6CFC-4A36-8553-B9ADB395D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9520" y="378360"/>
                <a:ext cx="2714040" cy="14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12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C6393E-D4FA-CF4D-B8AF-E9E225CC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7" y="2282254"/>
            <a:ext cx="5562600" cy="2514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5097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To capture all possible arguments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Passing any type of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86067" y="2416591"/>
            <a:ext cx="3272520" cy="446532"/>
          </a:xfrm>
          <a:prstGeom prst="wedgeRoundRectCallout">
            <a:avLst>
              <a:gd name="adj1" fmla="val -84763"/>
              <a:gd name="adj2" fmla="val 540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args</a:t>
            </a:r>
            <a:r>
              <a:rPr lang="en-US" sz="2000" dirty="0">
                <a:solidFill>
                  <a:schemeClr val="bg1"/>
                </a:solidFill>
              </a:rPr>
              <a:t> is stored as a tuple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086066" y="2928943"/>
            <a:ext cx="3272520" cy="673393"/>
          </a:xfrm>
          <a:prstGeom prst="wedgeRoundRectCallout">
            <a:avLst>
              <a:gd name="adj1" fmla="val -68953"/>
              <a:gd name="adj2" fmla="val -123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kwargs</a:t>
            </a:r>
            <a:r>
              <a:rPr lang="en-US" sz="2000" dirty="0">
                <a:solidFill>
                  <a:schemeClr val="bg1"/>
                </a:solidFill>
              </a:rPr>
              <a:t> is stored as a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6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source code files may be used by other programs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/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(Python Package Index) offers 140,000+ packages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program may be split across multiple files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import to access shared resources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comes with many packages preinstalled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need to install a few packages from time to time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https://packaging.python.org/tutorials/installing-packages/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b="1" i="1" dirty="0" err="1">
                <a:latin typeface="Courier" pitchFamily="2" charset="0"/>
                <a:ea typeface="Courier New" charset="0"/>
                <a:cs typeface="Courier New" charset="0"/>
              </a:rPr>
              <a:t>package_name</a:t>
            </a:r>
            <a:endParaRPr lang="en-US" sz="2400" b="1" i="1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dirty="0" err="1">
                <a:latin typeface="Courier" pitchFamily="2" charset="0"/>
                <a:ea typeface="Courier New" charset="0"/>
                <a:cs typeface="Courier New" charset="0"/>
              </a:rPr>
              <a:t>prettytable</a:t>
            </a: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Installing Python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</a:t>
            </a:r>
            <a:r>
              <a:rPr lang="en-US" sz="2600" i="1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600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..n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This option blindly loads everything from the module into your namespace which may cause conflicts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import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588270" y="2119343"/>
            <a:ext cx="2946130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do this!!!</a:t>
            </a:r>
          </a:p>
        </p:txBody>
      </p:sp>
    </p:spTree>
    <p:extLst>
      <p:ext uri="{BB962C8B-B14F-4D97-AF65-F5344CB8AC3E}">
        <p14:creationId xmlns:p14="http://schemas.microsoft.com/office/powerpoint/2010/main" val="381409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DD05DB-B413-6A4D-BA69-933D458B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3" y="3171163"/>
            <a:ext cx="4698657" cy="242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7B0FA-25E7-D747-86CD-B7869CDA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6" y="3244071"/>
            <a:ext cx="4698657" cy="24227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of the objects from </a:t>
            </a:r>
            <a:r>
              <a:rPr lang="en-US" sz="24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are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dot notation to access objects within a module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746976" y="3173532"/>
            <a:ext cx="3606530" cy="649257"/>
          </a:xfrm>
          <a:prstGeom prst="wedgeRoundRectCallout">
            <a:avLst>
              <a:gd name="adj1" fmla="val -66438"/>
              <a:gd name="adj2" fmla="val 258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 objects in the “random” module available to your program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55823" y="4455443"/>
            <a:ext cx="3606530" cy="649257"/>
          </a:xfrm>
          <a:prstGeom prst="wedgeRoundRectCallout">
            <a:avLst>
              <a:gd name="adj1" fmla="val -56549"/>
              <a:gd name="adj2" fmla="val -7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random() function defined within the “random” module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32898" y="5378641"/>
            <a:ext cx="3606530" cy="649257"/>
          </a:xfrm>
          <a:prstGeom prst="wedgeRoundRectCallout">
            <a:avLst>
              <a:gd name="adj1" fmla="val -57253"/>
              <a:gd name="adj2" fmla="val -457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</a:t>
            </a:r>
            <a:r>
              <a:rPr lang="en-US" dirty="0" err="1">
                <a:solidFill>
                  <a:schemeClr val="bg1"/>
                </a:solidFill>
              </a:rPr>
              <a:t>sqrt</a:t>
            </a:r>
            <a:r>
              <a:rPr lang="en-US" dirty="0">
                <a:solidFill>
                  <a:schemeClr val="bg1"/>
                </a:solidFill>
              </a:rPr>
              <a:t>() function defined within the “math” module</a:t>
            </a:r>
          </a:p>
        </p:txBody>
      </p:sp>
    </p:spTree>
    <p:extLst>
      <p:ext uri="{BB962C8B-B14F-4D97-AF65-F5344CB8AC3E}">
        <p14:creationId xmlns:p14="http://schemas.microsoft.com/office/powerpoint/2010/main" val="189268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Imports everything from </a:t>
            </a:r>
            <a:r>
              <a:rPr lang="en-US" sz="2200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into your module BUT you can’t control what is or is not included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73700" y="1082099"/>
            <a:ext cx="3201356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Don’t EVER use this form!!!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C8766-4712-AF40-893E-CF5C0932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0" y="3608778"/>
            <a:ext cx="63246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2E936-D5BF-5F4D-B520-4FC5AAB7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0" y="4913696"/>
            <a:ext cx="3771900" cy="85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D94BC-4DA4-A64F-B96D-5F7DE69B3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0" y="5748714"/>
            <a:ext cx="4876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cs-CZ" sz="2400" dirty="0">
                <a:latin typeface="Gill Sans MT"/>
                <a:cs typeface="Gill Sans MT"/>
                <a:hlinkClick r:id="rId5"/>
              </a:rPr>
              <a:t>https://docs.python.org/3/library/stdtypes.html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6"/>
              </a:rPr>
              <a:t>https://mkaz.tech/python-string-format.html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b="1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makes specified objects from </a:t>
            </a:r>
            <a:r>
              <a:rPr lang="en-US" sz="22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3789-5E18-8644-A9E8-D06698C8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9" y="3606021"/>
            <a:ext cx="5452413" cy="120582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613941" y="4423952"/>
            <a:ext cx="4800330" cy="1169957"/>
          </a:xfrm>
          <a:prstGeom prst="wedgeRoundRectCallout">
            <a:avLst>
              <a:gd name="adj1" fmla="val -59924"/>
              <a:gd name="adj2" fmla="val -453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rier" pitchFamily="2" charset="0"/>
              </a:rPr>
              <a:t>random.random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is available </a:t>
            </a:r>
            <a:r>
              <a:rPr lang="en-US" b="1" i="1" dirty="0">
                <a:solidFill>
                  <a:schemeClr val="bg1"/>
                </a:solidFill>
              </a:rPr>
              <a:t>without</a:t>
            </a:r>
            <a:r>
              <a:rPr lang="en-US" dirty="0">
                <a:solidFill>
                  <a:schemeClr val="bg1"/>
                </a:solidFill>
              </a:rPr>
              <a:t> dot notation.  No other objects from random have been imported, only 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random()</a:t>
            </a:r>
          </a:p>
        </p:txBody>
      </p:sp>
    </p:spTree>
    <p:extLst>
      <p:ext uri="{BB962C8B-B14F-4D97-AF65-F5344CB8AC3E}">
        <p14:creationId xmlns:p14="http://schemas.microsoft.com/office/powerpoint/2010/main" val="322000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</a:rPr>
              <a:t>Each module is associated with a single file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Each module has a namespace and all of the objects in that module are in that namespace</a:t>
            </a:r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X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60" y="2762250"/>
            <a:ext cx="3175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</a:t>
            </a:r>
            <a:r>
              <a:rPr lang="en-US" i="1" dirty="0">
                <a:latin typeface="Gill Sans MT"/>
                <a:cs typeface="Gill Sans MT"/>
              </a:rPr>
              <a:t>x</a:t>
            </a:r>
            <a:r>
              <a:rPr lang="en-US" dirty="0">
                <a:latin typeface="Gill Sans MT"/>
                <a:cs typeface="Gill Sans MT"/>
              </a:rPr>
              <a:t>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9779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5500" y="9652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mod2.py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6700" y="2451100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94200" y="977900"/>
            <a:ext cx="38100" cy="14732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887320"/>
            <a:ext cx="3175000" cy="316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905C0-0C70-4342-85E1-70BE7635F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34532"/>
            <a:ext cx="40640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7987FA-81B8-0D43-A80C-5DB228AC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44" y="1320837"/>
            <a:ext cx="4025900" cy="95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5B32EB-1774-734C-8534-E63A6C336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530614"/>
            <a:ext cx="3463873" cy="36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9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go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CCA50-EFE3-964A-BAE9-4C01C9E5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0" y="1132405"/>
            <a:ext cx="6934200" cy="337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A33A0-7425-BE48-A4F4-69358D2E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40" y="4731598"/>
            <a:ext cx="2476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7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55645"/>
            <a:ext cx="511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Larger programs typically include multiple files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Projects are frequently written by teams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Different developers write different components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 the files together into a solution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Breaking projects into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47425"/>
              </p:ext>
            </p:extLst>
          </p:nvPr>
        </p:nvGraphicFramePr>
        <p:xfrm>
          <a:off x="5194300" y="1168400"/>
          <a:ext cx="368300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355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00DFC2-095A-AA47-8022-AEA07050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74" y="1180501"/>
            <a:ext cx="3445316" cy="1648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Projects with multiple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013" y="93324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96" y="915557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modules_file1.py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0326" y="2828723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33245" y="979298"/>
            <a:ext cx="38100" cy="1849425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4949351" y="3737674"/>
            <a:ext cx="3520092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Imported objects are accessible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055824" y="5144932"/>
            <a:ext cx="3652745" cy="722245"/>
          </a:xfrm>
          <a:prstGeom prst="wedgeRoundRectCallout">
            <a:avLst>
              <a:gd name="adj1" fmla="val -55656"/>
              <a:gd name="adj2" fmla="val 51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Only imported objects are accessible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72317D-6C48-E041-ACE9-8CE99EB1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74" y="1295512"/>
            <a:ext cx="3250915" cy="1508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AA6BE-2FC0-2D48-A274-E381AB4AD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8" y="2896609"/>
            <a:ext cx="4301674" cy="3055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2BFA01-FDF3-E045-AB52-6D482583D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18" y="5935063"/>
            <a:ext cx="5107652" cy="3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We’ll explore a few useful packages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sys, random, math, time, 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datetime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os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You can create and contribute your own packages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Useful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6" y="1892300"/>
            <a:ext cx="2425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Operating system functionality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sys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sys.html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Sys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62398"/>
              </p:ext>
            </p:extLst>
          </p:nvPr>
        </p:nvGraphicFramePr>
        <p:xfrm>
          <a:off x="330200" y="22098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Terminate</a:t>
                      </a:r>
                      <a:r>
                        <a:rPr lang="en-US" baseline="0" dirty="0"/>
                        <a:t> the process gracefully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sys.modules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the modules</a:t>
                      </a:r>
                      <a:r>
                        <a:rPr lang="en-US" baseline="0" dirty="0"/>
                        <a:t> that have been loaded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path for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sys.stdin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sys.stdout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sys.stderr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 input,</a:t>
                      </a:r>
                      <a:r>
                        <a:rPr lang="en-US" baseline="0" dirty="0"/>
                        <a:t> output, and error files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sys.argv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 line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sys.getopt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 command</a:t>
                      </a:r>
                      <a:r>
                        <a:rPr lang="en-US" baseline="0" dirty="0"/>
                        <a:t> line arguments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8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586006" cy="4511810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06-argv.py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import sys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print('Found {} 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arguments'.format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print(’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: {}'.format(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))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python 06-argv.py hello world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Found 3 arguments</a:t>
            </a:r>
          </a:p>
          <a:p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: ['06-argv.py', 'hello', 'world']</a:t>
            </a: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getopt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argparse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modules help to parse command line arguments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Command line arguments: </a:t>
            </a:r>
            <a:r>
              <a:rPr lang="en-US" dirty="0" err="1">
                <a:latin typeface="Gill Sans MT"/>
                <a:cs typeface="Gill Sans MT"/>
              </a:rPr>
              <a:t>sys.argv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Pseudo-random numbers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random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random.html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Random number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7085"/>
              </p:ext>
            </p:extLst>
          </p:nvPr>
        </p:nvGraphicFramePr>
        <p:xfrm>
          <a:off x="330200" y="2209800"/>
          <a:ext cx="7835900" cy="2819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random.seed</a:t>
                      </a:r>
                      <a:r>
                        <a:rPr lang="en-US" dirty="0"/>
                        <a:t>(a=None)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Initialize</a:t>
                      </a:r>
                      <a:r>
                        <a:rPr lang="en-US" baseline="0" dirty="0"/>
                        <a:t> the random number generator.  You can use this to reproduce the same random number sequence.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a,b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</a:t>
                      </a:r>
                      <a:r>
                        <a:rPr lang="en-US" baseline="0" dirty="0"/>
                        <a:t> random integer, n, where a &lt;= n &lt;=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random float f, where 0</a:t>
                      </a:r>
                      <a:r>
                        <a:rPr lang="en-US" baseline="0" dirty="0"/>
                        <a:t> &lt;= f &lt;= 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random.choice</a:t>
                      </a:r>
                      <a:r>
                        <a:rPr lang="en-US"/>
                        <a:t>(sequence)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an random</a:t>
                      </a:r>
                      <a:r>
                        <a:rPr lang="en-US" baseline="0" dirty="0"/>
                        <a:t> element from 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8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Advanced function parameters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modules and packages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Working with files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Working from the Web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Math functions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math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math.html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Math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28416"/>
              </p:ext>
            </p:extLst>
          </p:nvPr>
        </p:nvGraphicFramePr>
        <p:xfrm>
          <a:off x="292100" y="21717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ceiling(n)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math.factorial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Largest integer &lt;=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math.trunc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</a:t>
                      </a:r>
                      <a:r>
                        <a:rPr lang="en-US" baseline="0" dirty="0"/>
                        <a:t> real values to integers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math.exp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e**n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x**y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math,sin</a:t>
                      </a:r>
                      <a:r>
                        <a:rPr lang="en-US" dirty="0"/>
                        <a:t>(x), </a:t>
                      </a:r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(x),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math.tan</a:t>
                      </a:r>
                      <a:r>
                        <a:rPr lang="en-US" baseline="0" dirty="0"/>
                        <a:t>(x), </a:t>
                      </a:r>
                      <a:r>
                        <a:rPr lang="is-IS" baseline="0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1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Use time module to measure time spent running Python code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Helpful for performance analysis of algorithms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Task: compare the performance of two implementations of factorial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000" dirty="0" err="1">
                <a:latin typeface="Gill Sans MT" charset="0"/>
                <a:ea typeface="ＭＳ Ｐゴシック" charset="0"/>
                <a:cs typeface="ＭＳ Ｐゴシック" charset="0"/>
              </a:rPr>
              <a:t>math.factorial</a:t>
            </a: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(n)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recursive implementation of factorial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Time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5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47107" y="1790700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Results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Recursive: 2.2077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math.factorial</a:t>
            </a:r>
            <a:r>
              <a:rPr lang="en-US" sz="2400" dirty="0">
                <a:solidFill>
                  <a:srgbClr val="00B050"/>
                </a:solidFill>
              </a:rPr>
              <a:t>: 0.2586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848327" y="3329263"/>
            <a:ext cx="3201356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start of test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854791" y="4026366"/>
            <a:ext cx="3201356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end of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40C86-DB8E-0A48-8AE5-91CE67A4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0" y="964369"/>
            <a:ext cx="7320613" cy="51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5300" y="1320799"/>
            <a:ext cx="8178800" cy="47879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Date arithmetic is a common task 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Harder than you might think: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3 days from now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4 months ago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Last 90 days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date2 – date1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hlinkClick r:id="rId3"/>
              </a:rPr>
              <a:t>https://docs.python.org/3/library/datetime.html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datetime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26" y="2540000"/>
            <a:ext cx="3787573" cy="28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15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77900"/>
            <a:ext cx="8928906" cy="463886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Dates take many forms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8/29/16       Aug 29, 2016      29/8/2016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datetime.datetime.strptime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parses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strings as dates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datetime.datetime.strftime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formats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dates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https://docs.python.org/3/library/datetime.html#strftime-strptime-behavior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has a complete list of many alternatives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7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4C90D-1A89-C648-896E-216731F7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9" y="1504949"/>
            <a:ext cx="8064871" cy="40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0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Date arithmetic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4500" y="2925769"/>
            <a:ext cx="47371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Output:</a:t>
            </a:r>
          </a:p>
          <a:p>
            <a:r>
              <a:rPr lang="en-US" sz="1600" dirty="0"/>
              <a:t>01/01/2016 occurs after 07/31/2015</a:t>
            </a:r>
          </a:p>
          <a:p>
            <a:r>
              <a:rPr lang="en-US" sz="1600" dirty="0"/>
              <a:t>07/31/2015 occurs 154 days before 01/01/2016</a:t>
            </a:r>
          </a:p>
          <a:p>
            <a:r>
              <a:rPr lang="en-US" sz="1600" dirty="0"/>
              <a:t>2 days before 01/01/2016 is 12/30/2015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8B6E1-BABA-C14E-8928-DE65FCEA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8" y="1115532"/>
            <a:ext cx="8708569" cy="49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6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Access to the underlying operating system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os</a:t>
            </a:r>
            <a:endParaRPr lang="en-US" sz="2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These are helpful when reading/writing files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https://docs.python.org/3/library/os.html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os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54229"/>
              </p:ext>
            </p:extLst>
          </p:nvPr>
        </p:nvGraphicFramePr>
        <p:xfrm>
          <a:off x="292100" y="2171700"/>
          <a:ext cx="783590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os.chdir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current working directory to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os.getcwd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os.listdir</a:t>
                      </a:r>
                      <a:r>
                        <a:rPr lang="en-US" dirty="0"/>
                        <a:t>(path=‘.’)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list of files in the specified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os.path.join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path from a directory and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399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os.path.basename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file name at </a:t>
                      </a:r>
                      <a:r>
                        <a:rPr lang="en-US"/>
                        <a:t>the base of a path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4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08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CE310E-08A0-FF4C-817B-DAEA359D7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667184"/>
              </p:ext>
            </p:extLst>
          </p:nvPr>
        </p:nvGraphicFramePr>
        <p:xfrm>
          <a:off x="5126637" y="1175217"/>
          <a:ext cx="3952048" cy="4176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5406217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Python runs in the Current Working Directory (CWD)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Typically the directory holding the .py file being run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specify full path or change CWD to access a file in a different directory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directories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7313576" y="5015686"/>
            <a:ext cx="1674261" cy="1199213"/>
          </a:xfrm>
          <a:prstGeom prst="wedgeRoundRectCallout">
            <a:avLst>
              <a:gd name="adj1" fmla="val -78935"/>
              <a:gd name="adj2" fmla="val -101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Working Directory (CWD)</a:t>
            </a:r>
          </a:p>
        </p:txBody>
      </p:sp>
    </p:spTree>
    <p:extLst>
      <p:ext uri="{BB962C8B-B14F-4D97-AF65-F5344CB8AC3E}">
        <p14:creationId xmlns:p14="http://schemas.microsoft.com/office/powerpoint/2010/main" val="2479946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759FC-605E-4446-AB98-41078D14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7" y="1232733"/>
            <a:ext cx="5397500" cy="490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  <a:cs typeface="Gill Sans MT"/>
              </a:rPr>
              <a:t>os.path.join</a:t>
            </a:r>
            <a:r>
              <a:rPr lang="en-US" sz="3200" dirty="0">
                <a:latin typeface="Courier" pitchFamily="2" charset="0"/>
                <a:cs typeface="Gill Sans MT"/>
              </a:rPr>
              <a:t>(</a:t>
            </a:r>
            <a:r>
              <a:rPr lang="en-US" sz="3200" dirty="0" err="1">
                <a:latin typeface="Courier" pitchFamily="2" charset="0"/>
                <a:cs typeface="Gill Sans MT"/>
              </a:rPr>
              <a:t>dir</a:t>
            </a:r>
            <a:r>
              <a:rPr lang="en-US" sz="3200" dirty="0">
                <a:latin typeface="Courier" pitchFamily="2" charset="0"/>
                <a:cs typeface="Gill Sans MT"/>
              </a:rPr>
              <a:t>,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6253733" y="2019493"/>
            <a:ext cx="2639893" cy="1982880"/>
          </a:xfrm>
          <a:prstGeom prst="wedgeRoundRectCallout">
            <a:avLst>
              <a:gd name="adj1" fmla="val -95621"/>
              <a:gd name="adj2" fmla="val -20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os.path.join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dir</a:t>
            </a:r>
            <a:r>
              <a:rPr lang="en-US" sz="2000" dirty="0">
                <a:solidFill>
                  <a:schemeClr val="bg1"/>
                </a:solidFill>
              </a:rPr>
              <a:t>, file)  does the right thing across operating systems and if path ends with or without trailing  ‘/’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9A2DB6-89A5-4DB0-A3F7-22B7EB20F303}"/>
                  </a:ext>
                </a:extLst>
              </p14:cNvPr>
              <p14:cNvContentPartPr/>
              <p14:nvPr/>
            </p14:nvContentPartPr>
            <p14:xfrm>
              <a:off x="6419160" y="2994840"/>
              <a:ext cx="1798560" cy="132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9A2DB6-89A5-4DB0-A3F7-22B7EB20F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9800" y="2985480"/>
                <a:ext cx="1817280" cy="13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78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23934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function or method defines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parameters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Arguments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the values that are passed to the function or method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Parameters are assigned to arguments by position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and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A8C88-1A94-0441-BD5B-791C6F7E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14" y="3914030"/>
            <a:ext cx="5003800" cy="1892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41130" y="3190674"/>
            <a:ext cx="3637554" cy="714468"/>
          </a:xfrm>
          <a:prstGeom prst="wedgeRoundRectCallout">
            <a:avLst>
              <a:gd name="adj1" fmla="val -41432"/>
              <a:gd name="adj2" fmla="val 660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Parameters are used in the function/method definition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5855" y="5222366"/>
            <a:ext cx="4174020" cy="931006"/>
          </a:xfrm>
          <a:prstGeom prst="wedgeRoundRectCallout">
            <a:avLst>
              <a:gd name="adj1" fmla="val -60465"/>
              <a:gd name="adj2" fmla="val -376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Arguments are passed to the function and are assigned to the parameters by position (tuple unpacking)</a:t>
            </a:r>
          </a:p>
        </p:txBody>
      </p:sp>
    </p:spTree>
    <p:extLst>
      <p:ext uri="{BB962C8B-B14F-4D97-AF65-F5344CB8AC3E}">
        <p14:creationId xmlns:p14="http://schemas.microsoft.com/office/powerpoint/2010/main" val="1763326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PrettyTable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provides a convenient to format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we want to print the data in a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34780"/>
              </p:ext>
            </p:extLst>
          </p:nvPr>
        </p:nvGraphicFramePr>
        <p:xfrm>
          <a:off x="292100" y="2171700"/>
          <a:ext cx="7835901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LastName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Sujit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Behara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3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55F6B-AA1B-514B-B97F-E82C51CD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9" y="1083825"/>
            <a:ext cx="8150707" cy="4928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F7D624-D868-4E60-A6B9-F41D96D70C44}"/>
                  </a:ext>
                </a:extLst>
              </p14:cNvPr>
              <p14:cNvContentPartPr/>
              <p14:nvPr/>
            </p14:nvContentPartPr>
            <p14:xfrm>
              <a:off x="1068120" y="2711880"/>
              <a:ext cx="1678320" cy="48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F7D624-D868-4E60-A6B9-F41D96D70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8760" y="2702520"/>
                <a:ext cx="169704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48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There are many useful Python modules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Check </a:t>
            </a:r>
            <a:r>
              <a:rPr lang="en-US" sz="32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 for existing modules before writing your own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Modules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5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Steps for reading from a file: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Get file name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Open the file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Read the file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Line by line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list of lines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buffer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Close the file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78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line by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63EA-F10D-AC44-96F4-96498000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8" y="1399810"/>
            <a:ext cx="6908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9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list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5DEE-271E-8046-94FA-A1B4BC6C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" y="1555749"/>
            <a:ext cx="7998280" cy="394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3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962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1EB-1A0F-9743-BC16-A7820956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28D5C-5DE4-D44B-B1B0-8BB8F40A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9" y="1543871"/>
            <a:ext cx="8089900" cy="2806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to a text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041833" y="725213"/>
            <a:ext cx="3606530" cy="1838105"/>
          </a:xfrm>
          <a:prstGeom prst="wedgeRoundRectCallout">
            <a:avLst>
              <a:gd name="adj1" fmla="val -61612"/>
              <a:gd name="adj2" fmla="val 407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’w’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overwrites the file if it does exist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’a’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appends to the file if it does exist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44696" y="4185471"/>
            <a:ext cx="3200803" cy="805629"/>
          </a:xfrm>
          <a:prstGeom prst="wedgeRoundRectCallout">
            <a:avLst>
              <a:gd name="adj1" fmla="val -60070"/>
              <a:gd name="adj2" fmla="val -51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Include ‘\n’ unless you want everything on one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E35B5-969E-204D-9F32-142013E7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9" y="4588285"/>
            <a:ext cx="4556568" cy="11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BFA30-9566-FA41-B49D-0ECEB65E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" y="1749997"/>
            <a:ext cx="8674100" cy="43053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96942-F4A6-A747-B43D-9C4840C69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94446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JSON is commonly used by web applications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022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50812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Arguments may also be passed by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  <a:endParaRPr lang="en-US" sz="2000" b="1" i="1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by </a:t>
            </a:r>
            <a:r>
              <a:rPr lang="en-US" i="1" dirty="0">
                <a:latin typeface="Gill Sans MT"/>
                <a:cs typeface="Gill Sans MT"/>
              </a:rPr>
              <a:t>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875B1E-FC02-BC44-BFE0-9795575C4D71}"/>
              </a:ext>
            </a:extLst>
          </p:cNvPr>
          <p:cNvCxnSpPr/>
          <p:nvPr/>
        </p:nvCxnSpPr>
        <p:spPr>
          <a:xfrm flipV="1">
            <a:off x="2608289" y="3058022"/>
            <a:ext cx="704537" cy="6445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44AC9-4737-C948-AEEE-86DC286C8AE2}"/>
              </a:ext>
            </a:extLst>
          </p:cNvPr>
          <p:cNvCxnSpPr/>
          <p:nvPr/>
        </p:nvCxnSpPr>
        <p:spPr>
          <a:xfrm flipV="1">
            <a:off x="3013845" y="3102964"/>
            <a:ext cx="1326886" cy="7193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E44199-16BC-014C-817B-57F96504A15B}"/>
              </a:ext>
            </a:extLst>
          </p:cNvPr>
          <p:cNvCxnSpPr/>
          <p:nvPr/>
        </p:nvCxnSpPr>
        <p:spPr>
          <a:xfrm flipV="1">
            <a:off x="3477718" y="3073499"/>
            <a:ext cx="1888761" cy="673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9ACD24A-D008-F54B-8618-2E12BB3C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9" y="1939684"/>
            <a:ext cx="5105400" cy="3035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08395" y="3273691"/>
            <a:ext cx="3285231" cy="1419466"/>
          </a:xfrm>
          <a:prstGeom prst="wedgeRoundRectCallout">
            <a:avLst>
              <a:gd name="adj1" fmla="val -70737"/>
              <a:gd name="adj2" fmla="val -44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Arguments may be specified in any order when passing by </a:t>
            </a:r>
            <a:r>
              <a:rPr lang="en-US" sz="2000" b="1" dirty="0">
                <a:solidFill>
                  <a:schemeClr val="bg1"/>
                </a:solidFill>
              </a:rPr>
              <a:t>name </a:t>
            </a:r>
            <a:r>
              <a:rPr lang="en-US" sz="2000" i="1" dirty="0">
                <a:solidFill>
                  <a:schemeClr val="bg1"/>
                </a:solidFill>
              </a:rPr>
              <a:t>(well, almost…)</a:t>
            </a:r>
          </a:p>
        </p:txBody>
      </p:sp>
    </p:spTree>
    <p:extLst>
      <p:ext uri="{BB962C8B-B14F-4D97-AF65-F5344CB8AC3E}">
        <p14:creationId xmlns:p14="http://schemas.microsoft.com/office/powerpoint/2010/main" val="2907630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25104-43C9-164F-AEED-A18D4505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59174"/>
            <a:ext cx="4983336" cy="697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92F05-7D01-8F4B-BA40-1C46AA41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304603"/>
            <a:ext cx="897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104148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reading arbitrary URLs from the Web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 is analogous to reading from files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F1E5-9EF3-9C4B-92EC-183D724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" y="2359049"/>
            <a:ext cx="8994114" cy="28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good solutions for reading from the web</a:t>
            </a:r>
          </a:p>
          <a:p>
            <a:pPr lvl="1">
              <a:spcAft>
                <a:spcPts val="0"/>
              </a:spcAft>
            </a:pP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Urllib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open arbitrary resources by URL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Requests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HTTP for Humans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BeautifulSoup4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parses data from HTML and XML files</a:t>
            </a:r>
          </a:p>
          <a:p>
            <a:pPr lvl="1"/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Scrapy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scraping and web crawling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Good solutions for parsing HTML, JSON, XML, etc.</a:t>
            </a:r>
          </a:p>
          <a:p>
            <a:r>
              <a:rPr lang="en-US" sz="2600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Tweepy</a:t>
            </a:r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- reads from the Twitter feed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FBB0EB-D655-4B89-BB12-D9F01D1124FF}"/>
                  </a:ext>
                </a:extLst>
              </p14:cNvPr>
              <p14:cNvContentPartPr/>
              <p14:nvPr/>
            </p14:nvContentPartPr>
            <p14:xfrm>
              <a:off x="3972960" y="959040"/>
              <a:ext cx="3253680" cy="504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FBB0EB-D655-4B89-BB12-D9F01D1124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0" y="949680"/>
                <a:ext cx="3272400" cy="50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Accessing Twitter from Python with </a:t>
            </a:r>
            <a:r>
              <a:rPr lang="en-US" sz="2800" dirty="0" err="1">
                <a:latin typeface="Gill Sans MT"/>
                <a:cs typeface="Gill Sans MT"/>
              </a:rPr>
              <a:t>Tweepy</a:t>
            </a:r>
            <a:r>
              <a:rPr lang="en-US" sz="2800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27BB-3310-1447-8418-4898D745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1" y="1269133"/>
            <a:ext cx="8233348" cy="41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4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D2936-607F-BF4B-AB9C-A3A8D835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54" y="2207554"/>
            <a:ext cx="50165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6C7F0-00A4-7C4E-A61F-089BF061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26" y="4910404"/>
            <a:ext cx="7861300" cy="927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150035"/>
            <a:ext cx="8459962" cy="11977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positional arguments must be specified before any named arguments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Mix positional and named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81113" y="3035130"/>
            <a:ext cx="2758349" cy="663054"/>
          </a:xfrm>
          <a:prstGeom prst="wedgeRoundRectCallout">
            <a:avLst>
              <a:gd name="adj1" fmla="val -62036"/>
              <a:gd name="adj2" fmla="val 203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Mix positional and named arguments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29EEC6-966E-B943-9B05-36FBE7E754A0}"/>
              </a:ext>
            </a:extLst>
          </p:cNvPr>
          <p:cNvSpPr/>
          <p:nvPr/>
        </p:nvSpPr>
        <p:spPr>
          <a:xfrm>
            <a:off x="5681113" y="4059347"/>
            <a:ext cx="3397571" cy="1212180"/>
          </a:xfrm>
          <a:prstGeom prst="wedgeRoundRectCallout">
            <a:avLst>
              <a:gd name="adj1" fmla="val -63676"/>
              <a:gd name="adj2" fmla="val -39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positional arguments must precede name arguments, i.e. named parameters must be specified last</a:t>
            </a:r>
          </a:p>
        </p:txBody>
      </p:sp>
    </p:spTree>
    <p:extLst>
      <p:ext uri="{BB962C8B-B14F-4D97-AF65-F5344CB8AC3E}">
        <p14:creationId xmlns:p14="http://schemas.microsoft.com/office/powerpoint/2010/main" val="415524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Functions/methods may define optional parameters that assume default values if corresponding arguments are not passed by the function call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Optional parameters with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875B1E-FC02-BC44-BFE0-9795575C4D71}"/>
              </a:ext>
            </a:extLst>
          </p:cNvPr>
          <p:cNvCxnSpPr/>
          <p:nvPr/>
        </p:nvCxnSpPr>
        <p:spPr>
          <a:xfrm flipV="1">
            <a:off x="2608289" y="3058022"/>
            <a:ext cx="704537" cy="6445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44AC9-4737-C948-AEEE-86DC286C8AE2}"/>
              </a:ext>
            </a:extLst>
          </p:cNvPr>
          <p:cNvCxnSpPr/>
          <p:nvPr/>
        </p:nvCxnSpPr>
        <p:spPr>
          <a:xfrm flipV="1">
            <a:off x="3013845" y="3102964"/>
            <a:ext cx="1326886" cy="71930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9F49F0-74B8-1E4B-8484-0CCC0E07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34" y="2209626"/>
            <a:ext cx="4108554" cy="36088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94073" y="2739651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 if not specified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defaults to 3 if not specified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7F1DB-0027-F643-A6D2-4B93D8BE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34" y="5850750"/>
            <a:ext cx="6993553" cy="36108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FDF14B-28F6-2049-BDE3-CD563F2576D7}"/>
              </a:ext>
            </a:extLst>
          </p:cNvPr>
          <p:cNvSpPr/>
          <p:nvPr/>
        </p:nvSpPr>
        <p:spPr>
          <a:xfrm>
            <a:off x="4794072" y="4834673"/>
            <a:ext cx="4099554" cy="758110"/>
          </a:xfrm>
          <a:prstGeom prst="wedgeRoundRectCallout">
            <a:avLst>
              <a:gd name="adj1" fmla="val -98892"/>
              <a:gd name="adj2" fmla="val 924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</p:txBody>
      </p:sp>
    </p:spTree>
    <p:extLst>
      <p:ext uri="{BB962C8B-B14F-4D97-AF65-F5344CB8AC3E}">
        <p14:creationId xmlns:p14="http://schemas.microsoft.com/office/powerpoint/2010/main" val="11064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6D3626-A528-4B42-AED1-05E9D473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14" y="2290080"/>
            <a:ext cx="5486400" cy="1905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 calls may mix positional, named, and optional arguments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Mixing optional and named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36638" y="3242580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== 4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passed by name</a:t>
            </a:r>
          </a:p>
        </p:txBody>
      </p:sp>
    </p:spTree>
    <p:extLst>
      <p:ext uri="{BB962C8B-B14F-4D97-AF65-F5344CB8AC3E}">
        <p14:creationId xmlns:p14="http://schemas.microsoft.com/office/powerpoint/2010/main" val="200929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07704F-75B6-C64F-B3DE-3F842B1C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0" y="1603948"/>
            <a:ext cx="3708525" cy="458489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11412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Mutable default parameters may have unexpected surprises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BEWARE!!!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750096" y="3845153"/>
            <a:ext cx="2201117" cy="515824"/>
          </a:xfrm>
          <a:prstGeom prst="wedgeRoundRectCallout">
            <a:avLst>
              <a:gd name="adj1" fmla="val -88638"/>
              <a:gd name="adj2" fmla="val 297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003110" y="5713714"/>
            <a:ext cx="3976446" cy="515824"/>
          </a:xfrm>
          <a:prstGeom prst="wedgeRoundRectCallout">
            <a:avLst>
              <a:gd name="adj1" fmla="val -60251"/>
              <a:gd name="adj2" fmla="val 122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 That should be [5]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894493" y="4595478"/>
            <a:ext cx="4193680" cy="515824"/>
          </a:xfrm>
          <a:prstGeom prst="wedgeRoundRectCallout">
            <a:avLst>
              <a:gd name="adj1" fmla="val -64861"/>
              <a:gd name="adj2" fmla="val 90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right</a:t>
            </a:r>
            <a:r>
              <a:rPr lang="is-IS" sz="2000" dirty="0">
                <a:solidFill>
                  <a:schemeClr val="bg1"/>
                </a:solidFill>
              </a:rPr>
              <a:t>…  What’s the problem?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549DF-45EE-7F4A-AC82-4B7CFB5C2772}"/>
              </a:ext>
            </a:extLst>
          </p:cNvPr>
          <p:cNvSpPr txBox="1"/>
          <p:nvPr/>
        </p:nvSpPr>
        <p:spPr>
          <a:xfrm>
            <a:off x="5060312" y="1693888"/>
            <a:ext cx="404633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Python defines the default value </a:t>
            </a:r>
            <a:r>
              <a:rPr lang="en-US" sz="2600" dirty="0" err="1">
                <a:latin typeface="Courier" pitchFamily="2" charset="0"/>
                <a:ea typeface="Courier New" charset="0"/>
                <a:cs typeface="Courier New" charset="0"/>
              </a:rPr>
              <a:t>lst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when the function is defined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subsequent call using the default value mutates the value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5FC6DE-990C-405F-817E-9E0A2107A143}"/>
                  </a:ext>
                </a:extLst>
              </p14:cNvPr>
              <p14:cNvContentPartPr/>
              <p14:nvPr/>
            </p14:nvContentPartPr>
            <p14:xfrm>
              <a:off x="1960560" y="1467720"/>
              <a:ext cx="6760800" cy="483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5FC6DE-990C-405F-817E-9E0A2107A1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200" y="1458360"/>
                <a:ext cx="6779520" cy="48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873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134538</TotalTime>
  <Words>2113</Words>
  <Application>Microsoft Office PowerPoint</Application>
  <PresentationFormat>On-screen Show (4:3)</PresentationFormat>
  <Paragraphs>535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Function parameters and arguments</vt:lpstr>
      <vt:lpstr>Function parameters by name</vt:lpstr>
      <vt:lpstr>Mix positional and named arguments</vt:lpstr>
      <vt:lpstr>Optional parameters with default values</vt:lpstr>
      <vt:lpstr>Mixing optional and named parameters</vt:lpstr>
      <vt:lpstr>BEWARE!!!</vt:lpstr>
      <vt:lpstr>Safe alternative</vt:lpstr>
      <vt:lpstr>Variable number of parameters</vt:lpstr>
      <vt:lpstr>Keyword arguments</vt:lpstr>
      <vt:lpstr>Passing any type of arguments</vt:lpstr>
      <vt:lpstr>PowerPoint Presentation</vt:lpstr>
      <vt:lpstr>Python modules</vt:lpstr>
      <vt:lpstr>Installing Python Packages</vt:lpstr>
      <vt:lpstr>3 Ways to import Python modules</vt:lpstr>
      <vt:lpstr>Python modules</vt:lpstr>
      <vt:lpstr>Python modules</vt:lpstr>
      <vt:lpstr>Python modules</vt:lpstr>
      <vt:lpstr>Namespaces:  Which X is which?</vt:lpstr>
      <vt:lpstr>Namespaces:  Which x is which?</vt:lpstr>
      <vt:lpstr>What could go possibly go wrong?</vt:lpstr>
      <vt:lpstr>Breaking projects into files</vt:lpstr>
      <vt:lpstr>Projects with multiple files</vt:lpstr>
      <vt:lpstr>Useful Python modules</vt:lpstr>
      <vt:lpstr>Sys module</vt:lpstr>
      <vt:lpstr>Command line arguments: sys.argv</vt:lpstr>
      <vt:lpstr>Random number module</vt:lpstr>
      <vt:lpstr>Math module</vt:lpstr>
      <vt:lpstr>Time module</vt:lpstr>
      <vt:lpstr>Performance comparison</vt:lpstr>
      <vt:lpstr>datetime module</vt:lpstr>
      <vt:lpstr>Reading and writing dates</vt:lpstr>
      <vt:lpstr>Reading and writing dates</vt:lpstr>
      <vt:lpstr>Date arithmetic</vt:lpstr>
      <vt:lpstr>os module</vt:lpstr>
      <vt:lpstr>Working directories</vt:lpstr>
      <vt:lpstr>os.path.join(dir, file)</vt:lpstr>
      <vt:lpstr>PrettyTable module</vt:lpstr>
      <vt:lpstr>PrettyTable example</vt:lpstr>
      <vt:lpstr>Modules summary</vt:lpstr>
      <vt:lpstr>PowerPoint Presentation</vt:lpstr>
      <vt:lpstr>Working with files</vt:lpstr>
      <vt:lpstr>Reading a text file line by line</vt:lpstr>
      <vt:lpstr>Reading a text file into a list of lines</vt:lpstr>
      <vt:lpstr>Reading a text file into a buffer</vt:lpstr>
      <vt:lpstr>Writing to a text file</vt:lpstr>
      <vt:lpstr>Writing JSON files</vt:lpstr>
      <vt:lpstr>Reading JSON files</vt:lpstr>
      <vt:lpstr>Reading from the Web</vt:lpstr>
      <vt:lpstr>Reading from the Web</vt:lpstr>
      <vt:lpstr>Accessing Twitter from Python with Tweepy 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子煜 张</cp:lastModifiedBy>
  <cp:revision>1903</cp:revision>
  <cp:lastPrinted>2014-07-29T20:42:09Z</cp:lastPrinted>
  <dcterms:created xsi:type="dcterms:W3CDTF">2013-11-01T14:42:31Z</dcterms:created>
  <dcterms:modified xsi:type="dcterms:W3CDTF">2018-10-21T22:08:49Z</dcterms:modified>
</cp:coreProperties>
</file>